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c2aa98dc94e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5afd503ca4c7c"/>
  </p:sldMasterIdLst>
  <p:sldIdLst>
    <p:sldId xmlns:r="http://schemas.openxmlformats.org/officeDocument/2006/relationships" id="256" r:id="R0b37377915534981"/>
    <p:sldId xmlns:r="http://schemas.openxmlformats.org/officeDocument/2006/relationships" id="257" r:id="R5196aeea75d846f5"/>
    <p:sldId xmlns:r="http://schemas.openxmlformats.org/officeDocument/2006/relationships" id="258" r:id="R188c09016e62491b"/>
    <p:sldId xmlns:r="http://schemas.openxmlformats.org/officeDocument/2006/relationships" id="259" r:id="R6f31773b54a84730"/>
    <p:sldId xmlns:r="http://schemas.openxmlformats.org/officeDocument/2006/relationships" id="260" r:id="R550033b6630a4093"/>
    <p:sldId xmlns:r="http://schemas.openxmlformats.org/officeDocument/2006/relationships" id="261" r:id="R87536b2fcd9b46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5afd503ca4c7c" /><Relationship Type="http://schemas.openxmlformats.org/officeDocument/2006/relationships/slide" Target="/ppt/slides/slide1.xml" Id="R0b37377915534981" /><Relationship Type="http://schemas.openxmlformats.org/officeDocument/2006/relationships/slide" Target="/ppt/slides/slide2.xml" Id="R5196aeea75d846f5" /><Relationship Type="http://schemas.openxmlformats.org/officeDocument/2006/relationships/slide" Target="/ppt/slides/slide3.xml" Id="R188c09016e62491b" /><Relationship Type="http://schemas.openxmlformats.org/officeDocument/2006/relationships/slide" Target="/ppt/slides/slide4.xml" Id="R6f31773b54a84730" /><Relationship Type="http://schemas.openxmlformats.org/officeDocument/2006/relationships/slide" Target="/ppt/slides/slide5.xml" Id="R550033b6630a4093" /><Relationship Type="http://schemas.openxmlformats.org/officeDocument/2006/relationships/slide" Target="/ppt/slides/slide6.xml" Id="R87536b2fcd9b46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9f24d44d1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b01c2c9914742" /><Relationship Type="http://schemas.openxmlformats.org/officeDocument/2006/relationships/theme" Target="/ppt/slideMasters/theme/theme1.xml" Id="R8d9b526a68d8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b01c2c99147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2a85febaf45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165838bbe44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20f2cb89a4d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10f35ee21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65cc0b99247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42406ffd7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Eckhoffs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