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11529f0be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267219e104a00"/>
  </p:sldMasterIdLst>
  <p:sldIdLst>
    <p:sldId xmlns:r="http://schemas.openxmlformats.org/officeDocument/2006/relationships" id="256" r:id="Rc006b5da977c40b5"/>
    <p:sldId xmlns:r="http://schemas.openxmlformats.org/officeDocument/2006/relationships" id="257" r:id="R10f97eb5a4204716"/>
    <p:sldId xmlns:r="http://schemas.openxmlformats.org/officeDocument/2006/relationships" id="258" r:id="Rd9ab181ec4ca4d0a"/>
    <p:sldId xmlns:r="http://schemas.openxmlformats.org/officeDocument/2006/relationships" id="259" r:id="Recf3a7315ba043d2"/>
    <p:sldId xmlns:r="http://schemas.openxmlformats.org/officeDocument/2006/relationships" id="260" r:id="R4f0e4ac45914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267219e104a00" /><Relationship Type="http://schemas.openxmlformats.org/officeDocument/2006/relationships/slide" Target="/ppt/slides/slide1.xml" Id="Rc006b5da977c40b5" /><Relationship Type="http://schemas.openxmlformats.org/officeDocument/2006/relationships/slide" Target="/ppt/slides/slide2.xml" Id="R10f97eb5a4204716" /><Relationship Type="http://schemas.openxmlformats.org/officeDocument/2006/relationships/slide" Target="/ppt/slides/slide3.xml" Id="Rd9ab181ec4ca4d0a" /><Relationship Type="http://schemas.openxmlformats.org/officeDocument/2006/relationships/slide" Target="/ppt/slides/slide4.xml" Id="Recf3a7315ba043d2" /><Relationship Type="http://schemas.openxmlformats.org/officeDocument/2006/relationships/slide" Target="/ppt/slides/slide5.xml" Id="R4f0e4ac45914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69d882d82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6f40a57894213" /><Relationship Type="http://schemas.openxmlformats.org/officeDocument/2006/relationships/theme" Target="/ppt/slideMasters/theme/theme1.xml" Id="R4758bb44b791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6f40a5789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c4a95fb5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4ce4e3aa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118432bc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90c546fc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0a4bfea97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