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283860444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5848ad6054a01"/>
  </p:sldMasterIdLst>
  <p:sldIdLst>
    <p:sldId xmlns:r="http://schemas.openxmlformats.org/officeDocument/2006/relationships" id="256" r:id="Rca387890f380487d"/>
    <p:sldId xmlns:r="http://schemas.openxmlformats.org/officeDocument/2006/relationships" id="257" r:id="Rb8c80a9f4bc24f47"/>
    <p:sldId xmlns:r="http://schemas.openxmlformats.org/officeDocument/2006/relationships" id="258" r:id="R0a5cad6d6c7b46c5"/>
    <p:sldId xmlns:r="http://schemas.openxmlformats.org/officeDocument/2006/relationships" id="259" r:id="R21e10113154c4f22"/>
    <p:sldId xmlns:r="http://schemas.openxmlformats.org/officeDocument/2006/relationships" id="260" r:id="Re0c3a6893bf945d4"/>
    <p:sldId xmlns:r="http://schemas.openxmlformats.org/officeDocument/2006/relationships" id="261" r:id="Rf92fc9ba901a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5848ad6054a01" /><Relationship Type="http://schemas.openxmlformats.org/officeDocument/2006/relationships/slide" Target="/ppt/slides/slide1.xml" Id="Rca387890f380487d" /><Relationship Type="http://schemas.openxmlformats.org/officeDocument/2006/relationships/slide" Target="/ppt/slides/slide2.xml" Id="Rb8c80a9f4bc24f47" /><Relationship Type="http://schemas.openxmlformats.org/officeDocument/2006/relationships/slide" Target="/ppt/slides/slide3.xml" Id="R0a5cad6d6c7b46c5" /><Relationship Type="http://schemas.openxmlformats.org/officeDocument/2006/relationships/slide" Target="/ppt/slides/slide4.xml" Id="R21e10113154c4f22" /><Relationship Type="http://schemas.openxmlformats.org/officeDocument/2006/relationships/slide" Target="/ppt/slides/slide5.xml" Id="Re0c3a6893bf945d4" /><Relationship Type="http://schemas.openxmlformats.org/officeDocument/2006/relationships/slide" Target="/ppt/slides/slide6.xml" Id="Rf92fc9ba901a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ee5875a1b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61c95f434c86" /><Relationship Type="http://schemas.openxmlformats.org/officeDocument/2006/relationships/theme" Target="/ppt/slideMasters/theme/theme1.xml" Id="R2e52c953ae9d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661c95f43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dd1597bc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ec9e563d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0e7898bbb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50d6d3c5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49db121e9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5b318209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