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a3e9b9980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f4678bf204d28"/>
  </p:sldMasterIdLst>
  <p:sldIdLst>
    <p:sldId xmlns:r="http://schemas.openxmlformats.org/officeDocument/2006/relationships" id="256" r:id="Rab504e9ca1d14d60"/>
    <p:sldId xmlns:r="http://schemas.openxmlformats.org/officeDocument/2006/relationships" id="257" r:id="Redf0f59018b8455f"/>
    <p:sldId xmlns:r="http://schemas.openxmlformats.org/officeDocument/2006/relationships" id="258" r:id="R8c737e14d95f45ae"/>
    <p:sldId xmlns:r="http://schemas.openxmlformats.org/officeDocument/2006/relationships" id="259" r:id="Rb5e015f4b99143a4"/>
    <p:sldId xmlns:r="http://schemas.openxmlformats.org/officeDocument/2006/relationships" id="260" r:id="R1e7510f2157f4005"/>
    <p:sldId xmlns:r="http://schemas.openxmlformats.org/officeDocument/2006/relationships" id="261" r:id="Rbe8054ce2c9d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f4678bf204d28" /><Relationship Type="http://schemas.openxmlformats.org/officeDocument/2006/relationships/slide" Target="/ppt/slides/slide1.xml" Id="Rab504e9ca1d14d60" /><Relationship Type="http://schemas.openxmlformats.org/officeDocument/2006/relationships/slide" Target="/ppt/slides/slide2.xml" Id="Redf0f59018b8455f" /><Relationship Type="http://schemas.openxmlformats.org/officeDocument/2006/relationships/slide" Target="/ppt/slides/slide3.xml" Id="R8c737e14d95f45ae" /><Relationship Type="http://schemas.openxmlformats.org/officeDocument/2006/relationships/slide" Target="/ppt/slides/slide4.xml" Id="Rb5e015f4b99143a4" /><Relationship Type="http://schemas.openxmlformats.org/officeDocument/2006/relationships/slide" Target="/ppt/slides/slide5.xml" Id="R1e7510f2157f4005" /><Relationship Type="http://schemas.openxmlformats.org/officeDocument/2006/relationships/slide" Target="/ppt/slides/slide6.xml" Id="Rbe8054ce2c9d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1a33243d4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ace972244f4a" /><Relationship Type="http://schemas.openxmlformats.org/officeDocument/2006/relationships/theme" Target="/ppt/slideMasters/theme/theme1.xml" Id="Rd49e38272086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9ace97224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b8925268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7f3a47e1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7991fa780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d7f8999c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2b86dce6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e69a758c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