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8f8b9335a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a74ed226747b7"/>
  </p:sldMasterIdLst>
  <p:sldIdLst>
    <p:sldId xmlns:r="http://schemas.openxmlformats.org/officeDocument/2006/relationships" id="256" r:id="R143aca9ee2ed40df"/>
    <p:sldId xmlns:r="http://schemas.openxmlformats.org/officeDocument/2006/relationships" id="257" r:id="R5a0d784f21974ad8"/>
    <p:sldId xmlns:r="http://schemas.openxmlformats.org/officeDocument/2006/relationships" id="258" r:id="R1177c046c3754298"/>
    <p:sldId xmlns:r="http://schemas.openxmlformats.org/officeDocument/2006/relationships" id="259" r:id="Re7ed3255e3b647ee"/>
    <p:sldId xmlns:r="http://schemas.openxmlformats.org/officeDocument/2006/relationships" id="260" r:id="R0f34d5b78ab34503"/>
    <p:sldId xmlns:r="http://schemas.openxmlformats.org/officeDocument/2006/relationships" id="261" r:id="R0cbe6411ce1e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a74ed226747b7" /><Relationship Type="http://schemas.openxmlformats.org/officeDocument/2006/relationships/slide" Target="/ppt/slides/slide1.xml" Id="R143aca9ee2ed40df" /><Relationship Type="http://schemas.openxmlformats.org/officeDocument/2006/relationships/slide" Target="/ppt/slides/slide2.xml" Id="R5a0d784f21974ad8" /><Relationship Type="http://schemas.openxmlformats.org/officeDocument/2006/relationships/slide" Target="/ppt/slides/slide3.xml" Id="R1177c046c3754298" /><Relationship Type="http://schemas.openxmlformats.org/officeDocument/2006/relationships/slide" Target="/ppt/slides/slide4.xml" Id="Re7ed3255e3b647ee" /><Relationship Type="http://schemas.openxmlformats.org/officeDocument/2006/relationships/slide" Target="/ppt/slides/slide5.xml" Id="R0f34d5b78ab34503" /><Relationship Type="http://schemas.openxmlformats.org/officeDocument/2006/relationships/slide" Target="/ppt/slides/slide6.xml" Id="R0cbe6411ce1e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4d3b3dcf5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e0f6ca9c4c13" /><Relationship Type="http://schemas.openxmlformats.org/officeDocument/2006/relationships/theme" Target="/ppt/slideMasters/theme/theme1.xml" Id="R5a8b1fe2764b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9e0f6ca9c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0a5fba84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29fcfe828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8f9d4a8f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3bb47371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77732c425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5fcaa82c2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