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20bf9a372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b4660aecd48ff"/>
  </p:sldMasterIdLst>
  <p:sldIdLst>
    <p:sldId xmlns:r="http://schemas.openxmlformats.org/officeDocument/2006/relationships" id="256" r:id="Rbc2b1530fd3c40dd"/>
    <p:sldId xmlns:r="http://schemas.openxmlformats.org/officeDocument/2006/relationships" id="257" r:id="Rd428dd5b2af54d07"/>
    <p:sldId xmlns:r="http://schemas.openxmlformats.org/officeDocument/2006/relationships" id="258" r:id="R54825925bb9e4d1f"/>
    <p:sldId xmlns:r="http://schemas.openxmlformats.org/officeDocument/2006/relationships" id="259" r:id="R639e46cf01a947da"/>
    <p:sldId xmlns:r="http://schemas.openxmlformats.org/officeDocument/2006/relationships" id="260" r:id="R6b5fea601f6e4319"/>
    <p:sldId xmlns:r="http://schemas.openxmlformats.org/officeDocument/2006/relationships" id="261" r:id="R3396e72eec08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b4660aecd48ff" /><Relationship Type="http://schemas.openxmlformats.org/officeDocument/2006/relationships/slide" Target="/ppt/slides/slide1.xml" Id="Rbc2b1530fd3c40dd" /><Relationship Type="http://schemas.openxmlformats.org/officeDocument/2006/relationships/slide" Target="/ppt/slides/slide2.xml" Id="Rd428dd5b2af54d07" /><Relationship Type="http://schemas.openxmlformats.org/officeDocument/2006/relationships/slide" Target="/ppt/slides/slide3.xml" Id="R54825925bb9e4d1f" /><Relationship Type="http://schemas.openxmlformats.org/officeDocument/2006/relationships/slide" Target="/ppt/slides/slide4.xml" Id="R639e46cf01a947da" /><Relationship Type="http://schemas.openxmlformats.org/officeDocument/2006/relationships/slide" Target="/ppt/slides/slide5.xml" Id="R6b5fea601f6e4319" /><Relationship Type="http://schemas.openxmlformats.org/officeDocument/2006/relationships/slide" Target="/ppt/slides/slide6.xml" Id="R3396e72eec08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eb37a8805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ae0778a340b7" /><Relationship Type="http://schemas.openxmlformats.org/officeDocument/2006/relationships/theme" Target="/ppt/slideMasters/theme/theme1.xml" Id="R8f430cd423fd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1ae0778a3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4f3d1cbdb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d695cc38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49fb2eb1f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2364176cb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1d344562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5a18f28d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