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b3bbbd5c3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d364c2f014b24"/>
  </p:sldMasterIdLst>
  <p:sldIdLst>
    <p:sldId xmlns:r="http://schemas.openxmlformats.org/officeDocument/2006/relationships" id="256" r:id="R06e75d959def4086"/>
    <p:sldId xmlns:r="http://schemas.openxmlformats.org/officeDocument/2006/relationships" id="257" r:id="R903eb64c92ea4428"/>
    <p:sldId xmlns:r="http://schemas.openxmlformats.org/officeDocument/2006/relationships" id="258" r:id="Rf69165416fc14698"/>
    <p:sldId xmlns:r="http://schemas.openxmlformats.org/officeDocument/2006/relationships" id="259" r:id="Rd49bfbfc6a7e49f5"/>
    <p:sldId xmlns:r="http://schemas.openxmlformats.org/officeDocument/2006/relationships" id="260" r:id="Rb74e4b01be5d4915"/>
    <p:sldId xmlns:r="http://schemas.openxmlformats.org/officeDocument/2006/relationships" id="261" r:id="Rdbb28ad02d58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d364c2f014b24" /><Relationship Type="http://schemas.openxmlformats.org/officeDocument/2006/relationships/slide" Target="/ppt/slides/slide1.xml" Id="R06e75d959def4086" /><Relationship Type="http://schemas.openxmlformats.org/officeDocument/2006/relationships/slide" Target="/ppt/slides/slide2.xml" Id="R903eb64c92ea4428" /><Relationship Type="http://schemas.openxmlformats.org/officeDocument/2006/relationships/slide" Target="/ppt/slides/slide3.xml" Id="Rf69165416fc14698" /><Relationship Type="http://schemas.openxmlformats.org/officeDocument/2006/relationships/slide" Target="/ppt/slides/slide4.xml" Id="Rd49bfbfc6a7e49f5" /><Relationship Type="http://schemas.openxmlformats.org/officeDocument/2006/relationships/slide" Target="/ppt/slides/slide5.xml" Id="Rb74e4b01be5d4915" /><Relationship Type="http://schemas.openxmlformats.org/officeDocument/2006/relationships/slide" Target="/ppt/slides/slide6.xml" Id="Rdbb28ad02d58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188a9268e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6acb886344d41" /><Relationship Type="http://schemas.openxmlformats.org/officeDocument/2006/relationships/theme" Target="/ppt/slideMasters/theme/theme1.xml" Id="Rf3c6251465a4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6acb88634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4566bb47f43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ff9654ce742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aceda862c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97de1a2e5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1ccaf28e0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ed395e94a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