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7ab3f2b20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85ed172694562"/>
  </p:sldMasterIdLst>
  <p:sldIdLst>
    <p:sldId xmlns:r="http://schemas.openxmlformats.org/officeDocument/2006/relationships" id="256" r:id="R345d28d3e644448b"/>
    <p:sldId xmlns:r="http://schemas.openxmlformats.org/officeDocument/2006/relationships" id="257" r:id="Rf7fbe2f6f6674ec8"/>
    <p:sldId xmlns:r="http://schemas.openxmlformats.org/officeDocument/2006/relationships" id="258" r:id="Ra799fb02c20c4b16"/>
    <p:sldId xmlns:r="http://schemas.openxmlformats.org/officeDocument/2006/relationships" id="259" r:id="R16c55ff70ff84ad5"/>
    <p:sldId xmlns:r="http://schemas.openxmlformats.org/officeDocument/2006/relationships" id="260" r:id="Rc88db51374c043d2"/>
    <p:sldId xmlns:r="http://schemas.openxmlformats.org/officeDocument/2006/relationships" id="261" r:id="R6f0528e450314c68"/>
    <p:sldId xmlns:r="http://schemas.openxmlformats.org/officeDocument/2006/relationships" id="262" r:id="R7c4170f30d6a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85ed172694562" /><Relationship Type="http://schemas.openxmlformats.org/officeDocument/2006/relationships/slide" Target="/ppt/slides/slide1.xml" Id="R345d28d3e644448b" /><Relationship Type="http://schemas.openxmlformats.org/officeDocument/2006/relationships/slide" Target="/ppt/slides/slide2.xml" Id="Rf7fbe2f6f6674ec8" /><Relationship Type="http://schemas.openxmlformats.org/officeDocument/2006/relationships/slide" Target="/ppt/slides/slide3.xml" Id="Ra799fb02c20c4b16" /><Relationship Type="http://schemas.openxmlformats.org/officeDocument/2006/relationships/slide" Target="/ppt/slides/slide4.xml" Id="R16c55ff70ff84ad5" /><Relationship Type="http://schemas.openxmlformats.org/officeDocument/2006/relationships/slide" Target="/ppt/slides/slide5.xml" Id="Rc88db51374c043d2" /><Relationship Type="http://schemas.openxmlformats.org/officeDocument/2006/relationships/slide" Target="/ppt/slides/slide6.xml" Id="R6f0528e450314c68" /><Relationship Type="http://schemas.openxmlformats.org/officeDocument/2006/relationships/slide" Target="/ppt/slides/slide7.xml" Id="R7c4170f30d6a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c0b97f22d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e9ab5aee64c8b" /><Relationship Type="http://schemas.openxmlformats.org/officeDocument/2006/relationships/theme" Target="/ppt/slideMasters/theme/theme1.xml" Id="R0b3b511cfdf1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9e9ab5aee64c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ff8a1394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cd3b4c343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14f313aa04d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35338847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28806d3b6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42667e4d340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36efa9f5a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