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0ba821b74649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dbb04b9bc0498c"/>
  </p:sldMasterIdLst>
  <p:sldIdLst>
    <p:sldId xmlns:r="http://schemas.openxmlformats.org/officeDocument/2006/relationships" id="256" r:id="Rde21eaf2f10c43b2"/>
    <p:sldId xmlns:r="http://schemas.openxmlformats.org/officeDocument/2006/relationships" id="257" r:id="R482196bab3ba4acf"/>
    <p:sldId xmlns:r="http://schemas.openxmlformats.org/officeDocument/2006/relationships" id="258" r:id="Ra363c7c425464bd7"/>
    <p:sldId xmlns:r="http://schemas.openxmlformats.org/officeDocument/2006/relationships" id="259" r:id="R3f0584b65e35436a"/>
    <p:sldId xmlns:r="http://schemas.openxmlformats.org/officeDocument/2006/relationships" id="260" r:id="R280b562fcf8c4955"/>
    <p:sldId xmlns:r="http://schemas.openxmlformats.org/officeDocument/2006/relationships" id="261" r:id="R7388eaa18b824f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bb04b9bc0498c" /><Relationship Type="http://schemas.openxmlformats.org/officeDocument/2006/relationships/slide" Target="/ppt/slides/slide1.xml" Id="Rde21eaf2f10c43b2" /><Relationship Type="http://schemas.openxmlformats.org/officeDocument/2006/relationships/slide" Target="/ppt/slides/slide2.xml" Id="R482196bab3ba4acf" /><Relationship Type="http://schemas.openxmlformats.org/officeDocument/2006/relationships/slide" Target="/ppt/slides/slide3.xml" Id="Ra363c7c425464bd7" /><Relationship Type="http://schemas.openxmlformats.org/officeDocument/2006/relationships/slide" Target="/ppt/slides/slide4.xml" Id="R3f0584b65e35436a" /><Relationship Type="http://schemas.openxmlformats.org/officeDocument/2006/relationships/slide" Target="/ppt/slides/slide5.xml" Id="R280b562fcf8c4955" /><Relationship Type="http://schemas.openxmlformats.org/officeDocument/2006/relationships/slide" Target="/ppt/slides/slide6.xml" Id="R7388eaa18b824f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40dfad7314b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c11c70c234b4f" /><Relationship Type="http://schemas.openxmlformats.org/officeDocument/2006/relationships/theme" Target="/ppt/slideMasters/theme/theme1.xml" Id="R974f2d0573434a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3c11c70c234b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52a3b528649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8d4a4c2a844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1976e4ee4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84e55fce54d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0c3138c264f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6ff1820784d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NÆRINGS- OG NYTELSESMIDDELARBEIDERFORBUND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10 29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971 103 647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