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5a8705732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8e7b7201a41e6"/>
  </p:sldMasterIdLst>
  <p:sldIdLst>
    <p:sldId xmlns:r="http://schemas.openxmlformats.org/officeDocument/2006/relationships" id="256" r:id="R8fdf2b9505be41de"/>
    <p:sldId xmlns:r="http://schemas.openxmlformats.org/officeDocument/2006/relationships" id="257" r:id="Rc2193fd4b26b428d"/>
    <p:sldId xmlns:r="http://schemas.openxmlformats.org/officeDocument/2006/relationships" id="258" r:id="R6c61de09de564beb"/>
    <p:sldId xmlns:r="http://schemas.openxmlformats.org/officeDocument/2006/relationships" id="259" r:id="Raf9e5f4b56714c0d"/>
    <p:sldId xmlns:r="http://schemas.openxmlformats.org/officeDocument/2006/relationships" id="260" r:id="R8067d28e5af74a05"/>
    <p:sldId xmlns:r="http://schemas.openxmlformats.org/officeDocument/2006/relationships" id="261" r:id="Rcd9106bd5491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8e7b7201a41e6" /><Relationship Type="http://schemas.openxmlformats.org/officeDocument/2006/relationships/slide" Target="/ppt/slides/slide1.xml" Id="R8fdf2b9505be41de" /><Relationship Type="http://schemas.openxmlformats.org/officeDocument/2006/relationships/slide" Target="/ppt/slides/slide2.xml" Id="Rc2193fd4b26b428d" /><Relationship Type="http://schemas.openxmlformats.org/officeDocument/2006/relationships/slide" Target="/ppt/slides/slide3.xml" Id="R6c61de09de564beb" /><Relationship Type="http://schemas.openxmlformats.org/officeDocument/2006/relationships/slide" Target="/ppt/slides/slide4.xml" Id="Raf9e5f4b56714c0d" /><Relationship Type="http://schemas.openxmlformats.org/officeDocument/2006/relationships/slide" Target="/ppt/slides/slide5.xml" Id="R8067d28e5af74a05" /><Relationship Type="http://schemas.openxmlformats.org/officeDocument/2006/relationships/slide" Target="/ppt/slides/slide6.xml" Id="Rcd9106bd5491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986440a67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2677ca3b94bd9" /><Relationship Type="http://schemas.openxmlformats.org/officeDocument/2006/relationships/theme" Target="/ppt/slideMasters/theme/theme1.xml" Id="Raf8db097292e4f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2677ca3b94b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9e928c948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a87d09697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551319424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94c80a142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03079da6a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f36354db0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NÆRINGS- OG NYTELSESMIDDELARBEIDERFORBUND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996 478 000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