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8b1310f9ac42e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e0c38701b574b3b"/>
  </p:sldMasterIdLst>
  <p:sldIdLst>
    <p:sldId xmlns:r="http://schemas.openxmlformats.org/officeDocument/2006/relationships" id="256" r:id="R0f2ea051e91b4dd3"/>
    <p:sldId xmlns:r="http://schemas.openxmlformats.org/officeDocument/2006/relationships" id="257" r:id="R7158718f0e154e9f"/>
    <p:sldId xmlns:r="http://schemas.openxmlformats.org/officeDocument/2006/relationships" id="258" r:id="R03a9a0b701014ae2"/>
    <p:sldId xmlns:r="http://schemas.openxmlformats.org/officeDocument/2006/relationships" id="259" r:id="R42e3a9448407482f"/>
    <p:sldId xmlns:r="http://schemas.openxmlformats.org/officeDocument/2006/relationships" id="260" r:id="R9418b3db2ad64ba7"/>
    <p:sldId xmlns:r="http://schemas.openxmlformats.org/officeDocument/2006/relationships" id="261" r:id="R2d3560488a4a4f9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0c38701b574b3b" /><Relationship Type="http://schemas.openxmlformats.org/officeDocument/2006/relationships/slide" Target="/ppt/slides/slide1.xml" Id="R0f2ea051e91b4dd3" /><Relationship Type="http://schemas.openxmlformats.org/officeDocument/2006/relationships/slide" Target="/ppt/slides/slide2.xml" Id="R7158718f0e154e9f" /><Relationship Type="http://schemas.openxmlformats.org/officeDocument/2006/relationships/slide" Target="/ppt/slides/slide3.xml" Id="R03a9a0b701014ae2" /><Relationship Type="http://schemas.openxmlformats.org/officeDocument/2006/relationships/slide" Target="/ppt/slides/slide4.xml" Id="R42e3a9448407482f" /><Relationship Type="http://schemas.openxmlformats.org/officeDocument/2006/relationships/slide" Target="/ppt/slides/slide5.xml" Id="R9418b3db2ad64ba7" /><Relationship Type="http://schemas.openxmlformats.org/officeDocument/2006/relationships/slide" Target="/ppt/slides/slide6.xml" Id="R2d3560488a4a4f9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33f5d840e549e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36f71d595a442b" /><Relationship Type="http://schemas.openxmlformats.org/officeDocument/2006/relationships/theme" Target="/ppt/slideMasters/theme/theme1.xml" Id="Rf57f08e296e5423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36f71d595a442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f35cf8e590401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28bc018ae548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aad45b8f36450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0bca3a5af9412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44959294784e6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b02b9cc3e6456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MYHRENS JERNINDUSTRI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MYHRENS JERNINDUSTRI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MYHRENS JERNINDUSTRI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MYHRENS JERNINDUSTRI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MYHRENS JERNINDUSTRI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MYHRENS JERNINDUSTRI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1 014 214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−457 925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−336 950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1 153 706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1 162 082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MYHRENS JERNINDUSTRI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971 124 113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MYHRENS JERNINDUSTRI AS</a:t>
            </a:r>
          </a:p>
        </p:txBody>
      </p:sp>
    </p:spTree>
  </p:cSld>
  <p:clrMapOvr>
    <a:masterClrMapping xmlns:a="http://schemas.openxmlformats.org/drawingml/2006/main"/>
  </p:clrMapOvr>
</p:sld>
</file>