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b11627a31845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015841079d4b33"/>
  </p:sldMasterIdLst>
  <p:sldIdLst>
    <p:sldId xmlns:r="http://schemas.openxmlformats.org/officeDocument/2006/relationships" id="256" r:id="R1a7a321d0c944100"/>
    <p:sldId xmlns:r="http://schemas.openxmlformats.org/officeDocument/2006/relationships" id="257" r:id="Rc0cd86e4a654409c"/>
    <p:sldId xmlns:r="http://schemas.openxmlformats.org/officeDocument/2006/relationships" id="258" r:id="R8db2038cdb0a4d68"/>
    <p:sldId xmlns:r="http://schemas.openxmlformats.org/officeDocument/2006/relationships" id="259" r:id="R3b4a57f59af14ab8"/>
    <p:sldId xmlns:r="http://schemas.openxmlformats.org/officeDocument/2006/relationships" id="260" r:id="Rd8b1fc29f1c14cd6"/>
    <p:sldId xmlns:r="http://schemas.openxmlformats.org/officeDocument/2006/relationships" id="261" r:id="R948db988009e4a3d"/>
    <p:sldId xmlns:r="http://schemas.openxmlformats.org/officeDocument/2006/relationships" id="262" r:id="R5c04355f7722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015841079d4b33" /><Relationship Type="http://schemas.openxmlformats.org/officeDocument/2006/relationships/slide" Target="/ppt/slides/slide1.xml" Id="R1a7a321d0c944100" /><Relationship Type="http://schemas.openxmlformats.org/officeDocument/2006/relationships/slide" Target="/ppt/slides/slide2.xml" Id="Rc0cd86e4a654409c" /><Relationship Type="http://schemas.openxmlformats.org/officeDocument/2006/relationships/slide" Target="/ppt/slides/slide3.xml" Id="R8db2038cdb0a4d68" /><Relationship Type="http://schemas.openxmlformats.org/officeDocument/2006/relationships/slide" Target="/ppt/slides/slide4.xml" Id="R3b4a57f59af14ab8" /><Relationship Type="http://schemas.openxmlformats.org/officeDocument/2006/relationships/slide" Target="/ppt/slides/slide5.xml" Id="Rd8b1fc29f1c14cd6" /><Relationship Type="http://schemas.openxmlformats.org/officeDocument/2006/relationships/slide" Target="/ppt/slides/slide6.xml" Id="R948db988009e4a3d" /><Relationship Type="http://schemas.openxmlformats.org/officeDocument/2006/relationships/slide" Target="/ppt/slides/slide7.xml" Id="R5c04355f7722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32069039c4f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1bc0ffc5642f8" /><Relationship Type="http://schemas.openxmlformats.org/officeDocument/2006/relationships/theme" Target="/ppt/slideMasters/theme/theme1.xml" Id="R0e95a1b0194843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1bc0ffc5642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c69915ef944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b5900eaf6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dd771437c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c3cced7d1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8d8414b52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af29e22ab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a2304182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9 045 558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22 519 869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38 735 897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LORENTZ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971 133 287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