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5e666f3b1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9fbee9d5e46b7"/>
  </p:sldMasterIdLst>
  <p:sldIdLst>
    <p:sldId xmlns:r="http://schemas.openxmlformats.org/officeDocument/2006/relationships" id="256" r:id="R155581fc89984040"/>
    <p:sldId xmlns:r="http://schemas.openxmlformats.org/officeDocument/2006/relationships" id="257" r:id="R999b0179a3564781"/>
    <p:sldId xmlns:r="http://schemas.openxmlformats.org/officeDocument/2006/relationships" id="258" r:id="R50368e5f64704275"/>
    <p:sldId xmlns:r="http://schemas.openxmlformats.org/officeDocument/2006/relationships" id="259" r:id="R2e34251a826f46ad"/>
    <p:sldId xmlns:r="http://schemas.openxmlformats.org/officeDocument/2006/relationships" id="260" r:id="Rda90f666d7ca4dfe"/>
    <p:sldId xmlns:r="http://schemas.openxmlformats.org/officeDocument/2006/relationships" id="261" r:id="R00ee238d2a08461e"/>
    <p:sldId xmlns:r="http://schemas.openxmlformats.org/officeDocument/2006/relationships" id="262" r:id="R7a0dc3fc81b2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9fbee9d5e46b7" /><Relationship Type="http://schemas.openxmlformats.org/officeDocument/2006/relationships/slide" Target="/ppt/slides/slide1.xml" Id="R155581fc89984040" /><Relationship Type="http://schemas.openxmlformats.org/officeDocument/2006/relationships/slide" Target="/ppt/slides/slide2.xml" Id="R999b0179a3564781" /><Relationship Type="http://schemas.openxmlformats.org/officeDocument/2006/relationships/slide" Target="/ppt/slides/slide3.xml" Id="R50368e5f64704275" /><Relationship Type="http://schemas.openxmlformats.org/officeDocument/2006/relationships/slide" Target="/ppt/slides/slide4.xml" Id="R2e34251a826f46ad" /><Relationship Type="http://schemas.openxmlformats.org/officeDocument/2006/relationships/slide" Target="/ppt/slides/slide5.xml" Id="Rda90f666d7ca4dfe" /><Relationship Type="http://schemas.openxmlformats.org/officeDocument/2006/relationships/slide" Target="/ppt/slides/slide6.xml" Id="R00ee238d2a08461e" /><Relationship Type="http://schemas.openxmlformats.org/officeDocument/2006/relationships/slide" Target="/ppt/slides/slide7.xml" Id="R7a0dc3fc81b2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575dd74ca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ace693ed4fd7" /><Relationship Type="http://schemas.openxmlformats.org/officeDocument/2006/relationships/theme" Target="/ppt/slideMasters/theme/theme1.xml" Id="R9bad3a30bc35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4ace693ed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44b9ae45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a09ca2e5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6e17ad7b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9f63cd32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39fd064a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5dd2f6eb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bbef92a43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