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0690cdeb4448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45066752b84af6"/>
  </p:sldMasterIdLst>
  <p:sldIdLst>
    <p:sldId xmlns:r="http://schemas.openxmlformats.org/officeDocument/2006/relationships" id="256" r:id="R57d73a233f114fc7"/>
    <p:sldId xmlns:r="http://schemas.openxmlformats.org/officeDocument/2006/relationships" id="257" r:id="Rf044264350fa4372"/>
    <p:sldId xmlns:r="http://schemas.openxmlformats.org/officeDocument/2006/relationships" id="258" r:id="R62933d7f43ba47cc"/>
    <p:sldId xmlns:r="http://schemas.openxmlformats.org/officeDocument/2006/relationships" id="259" r:id="Rbaf7468383ec438b"/>
    <p:sldId xmlns:r="http://schemas.openxmlformats.org/officeDocument/2006/relationships" id="260" r:id="R7bd9d958df644f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45066752b84af6" /><Relationship Type="http://schemas.openxmlformats.org/officeDocument/2006/relationships/slide" Target="/ppt/slides/slide1.xml" Id="R57d73a233f114fc7" /><Relationship Type="http://schemas.openxmlformats.org/officeDocument/2006/relationships/slide" Target="/ppt/slides/slide2.xml" Id="Rf044264350fa4372" /><Relationship Type="http://schemas.openxmlformats.org/officeDocument/2006/relationships/slide" Target="/ppt/slides/slide3.xml" Id="R62933d7f43ba47cc" /><Relationship Type="http://schemas.openxmlformats.org/officeDocument/2006/relationships/slide" Target="/ppt/slides/slide4.xml" Id="Rbaf7468383ec438b" /><Relationship Type="http://schemas.openxmlformats.org/officeDocument/2006/relationships/slide" Target="/ppt/slides/slide5.xml" Id="R7bd9d958df644f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8f0f8838144b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341817e294f6c" /><Relationship Type="http://schemas.openxmlformats.org/officeDocument/2006/relationships/theme" Target="/ppt/slideMasters/theme/theme1.xml" Id="R37bffb63a8264f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7341817e294f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b840ea3ef43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06d721a064b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01c690f4745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8d48a32a248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d73b49afb4b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ULVIK HERAD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ULVIK HERAD ble etablert [år] og holder til i Ulvik.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Skeiesvegen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5730 Ulvik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 52 70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post@ulvik.kommune.no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www.ulvik.kommune.no/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971 159 928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