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cb72391694b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c164d857c43ce"/>
  </p:sldMasterIdLst>
  <p:sldIdLst>
    <p:sldId xmlns:r="http://schemas.openxmlformats.org/officeDocument/2006/relationships" id="256" r:id="R0e9ca661d4c6472a"/>
    <p:sldId xmlns:r="http://schemas.openxmlformats.org/officeDocument/2006/relationships" id="257" r:id="R9f8b365f2c43458c"/>
    <p:sldId xmlns:r="http://schemas.openxmlformats.org/officeDocument/2006/relationships" id="258" r:id="R735dc8e5d04f46d5"/>
    <p:sldId xmlns:r="http://schemas.openxmlformats.org/officeDocument/2006/relationships" id="259" r:id="R3886b40777bf4820"/>
    <p:sldId xmlns:r="http://schemas.openxmlformats.org/officeDocument/2006/relationships" id="260" r:id="Rc138843ba85c47e4"/>
    <p:sldId xmlns:r="http://schemas.openxmlformats.org/officeDocument/2006/relationships" id="261" r:id="R6d495d416d4c48cf"/>
    <p:sldId xmlns:r="http://schemas.openxmlformats.org/officeDocument/2006/relationships" id="262" r:id="Rcc078c648deb47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c164d857c43ce" /><Relationship Type="http://schemas.openxmlformats.org/officeDocument/2006/relationships/slide" Target="/ppt/slides/slide1.xml" Id="R0e9ca661d4c6472a" /><Relationship Type="http://schemas.openxmlformats.org/officeDocument/2006/relationships/slide" Target="/ppt/slides/slide2.xml" Id="R9f8b365f2c43458c" /><Relationship Type="http://schemas.openxmlformats.org/officeDocument/2006/relationships/slide" Target="/ppt/slides/slide3.xml" Id="R735dc8e5d04f46d5" /><Relationship Type="http://schemas.openxmlformats.org/officeDocument/2006/relationships/slide" Target="/ppt/slides/slide4.xml" Id="R3886b40777bf4820" /><Relationship Type="http://schemas.openxmlformats.org/officeDocument/2006/relationships/slide" Target="/ppt/slides/slide5.xml" Id="Rc138843ba85c47e4" /><Relationship Type="http://schemas.openxmlformats.org/officeDocument/2006/relationships/slide" Target="/ppt/slides/slide6.xml" Id="R6d495d416d4c48cf" /><Relationship Type="http://schemas.openxmlformats.org/officeDocument/2006/relationships/slide" Target="/ppt/slides/slide7.xml" Id="Rcc078c648deb47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42cd9fcac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7e18f3c6f469b" /><Relationship Type="http://schemas.openxmlformats.org/officeDocument/2006/relationships/theme" Target="/ppt/slideMasters/theme/theme1.xml" Id="R5af62a9bb4ac43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47e18f3c6f46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e51ecef31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0cdf3882247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bc813ebad41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4e8ea719c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5fdb90a1844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bd695a2374b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3c94a185a4f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