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4e5bf4685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2e383156e4148"/>
  </p:sldMasterIdLst>
  <p:sldIdLst>
    <p:sldId xmlns:r="http://schemas.openxmlformats.org/officeDocument/2006/relationships" id="256" r:id="Rd54010510400425f"/>
    <p:sldId xmlns:r="http://schemas.openxmlformats.org/officeDocument/2006/relationships" id="257" r:id="Rb54166e79307468c"/>
    <p:sldId xmlns:r="http://schemas.openxmlformats.org/officeDocument/2006/relationships" id="258" r:id="R5984c0f8c95f4aac"/>
    <p:sldId xmlns:r="http://schemas.openxmlformats.org/officeDocument/2006/relationships" id="259" r:id="R6a398071324d4752"/>
    <p:sldId xmlns:r="http://schemas.openxmlformats.org/officeDocument/2006/relationships" id="260" r:id="R095bad59bb8b4b66"/>
    <p:sldId xmlns:r="http://schemas.openxmlformats.org/officeDocument/2006/relationships" id="261" r:id="R5eb1f8d7ef36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2e383156e4148" /><Relationship Type="http://schemas.openxmlformats.org/officeDocument/2006/relationships/slide" Target="/ppt/slides/slide1.xml" Id="Rd54010510400425f" /><Relationship Type="http://schemas.openxmlformats.org/officeDocument/2006/relationships/slide" Target="/ppt/slides/slide2.xml" Id="Rb54166e79307468c" /><Relationship Type="http://schemas.openxmlformats.org/officeDocument/2006/relationships/slide" Target="/ppt/slides/slide3.xml" Id="R5984c0f8c95f4aac" /><Relationship Type="http://schemas.openxmlformats.org/officeDocument/2006/relationships/slide" Target="/ppt/slides/slide4.xml" Id="R6a398071324d4752" /><Relationship Type="http://schemas.openxmlformats.org/officeDocument/2006/relationships/slide" Target="/ppt/slides/slide5.xml" Id="R095bad59bb8b4b66" /><Relationship Type="http://schemas.openxmlformats.org/officeDocument/2006/relationships/slide" Target="/ppt/slides/slide6.xml" Id="R5eb1f8d7ef36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a70d5ff20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e0cb5b3874b54" /><Relationship Type="http://schemas.openxmlformats.org/officeDocument/2006/relationships/theme" Target="/ppt/slideMasters/theme/theme1.xml" Id="Rd8d7823a587a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9e0cb5b387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739dacce5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f0b445e8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205c42fd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81a6e48f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96e55914b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6e395d51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KJELL HOLM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KJELL HOLM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60 613 104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979 266 543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983 185 254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www.stiftelsenkjellholm.no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971 222 727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