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a982a3e50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9446fb1f94393"/>
  </p:sldMasterIdLst>
  <p:sldIdLst>
    <p:sldId xmlns:r="http://schemas.openxmlformats.org/officeDocument/2006/relationships" id="256" r:id="Re90f7540b9144193"/>
    <p:sldId xmlns:r="http://schemas.openxmlformats.org/officeDocument/2006/relationships" id="257" r:id="Rc2038e3f7d9141c0"/>
    <p:sldId xmlns:r="http://schemas.openxmlformats.org/officeDocument/2006/relationships" id="258" r:id="Rbdaaba169a0c49f0"/>
    <p:sldId xmlns:r="http://schemas.openxmlformats.org/officeDocument/2006/relationships" id="259" r:id="R32f9d65aa0054101"/>
    <p:sldId xmlns:r="http://schemas.openxmlformats.org/officeDocument/2006/relationships" id="260" r:id="Rc614646ed05a484d"/>
    <p:sldId xmlns:r="http://schemas.openxmlformats.org/officeDocument/2006/relationships" id="261" r:id="R8d8ae121f369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9446fb1f94393" /><Relationship Type="http://schemas.openxmlformats.org/officeDocument/2006/relationships/slide" Target="/ppt/slides/slide1.xml" Id="Re90f7540b9144193" /><Relationship Type="http://schemas.openxmlformats.org/officeDocument/2006/relationships/slide" Target="/ppt/slides/slide2.xml" Id="Rc2038e3f7d9141c0" /><Relationship Type="http://schemas.openxmlformats.org/officeDocument/2006/relationships/slide" Target="/ppt/slides/slide3.xml" Id="Rbdaaba169a0c49f0" /><Relationship Type="http://schemas.openxmlformats.org/officeDocument/2006/relationships/slide" Target="/ppt/slides/slide4.xml" Id="R32f9d65aa0054101" /><Relationship Type="http://schemas.openxmlformats.org/officeDocument/2006/relationships/slide" Target="/ppt/slides/slide5.xml" Id="Rc614646ed05a484d" /><Relationship Type="http://schemas.openxmlformats.org/officeDocument/2006/relationships/slide" Target="/ppt/slides/slide6.xml" Id="R8d8ae121f369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02aa81d1c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e8b633aa45ce" /><Relationship Type="http://schemas.openxmlformats.org/officeDocument/2006/relationships/theme" Target="/ppt/slideMasters/theme/theme1.xml" Id="R79b09503e6c1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3e8b633aa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0c334c44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9b1a2ce1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fb58f5070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65c882a6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45357b22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070b57f3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