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a52119206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4e336fe1741a3"/>
  </p:sldMasterIdLst>
  <p:sldIdLst>
    <p:sldId xmlns:r="http://schemas.openxmlformats.org/officeDocument/2006/relationships" id="256" r:id="Re0898564942d4246"/>
    <p:sldId xmlns:r="http://schemas.openxmlformats.org/officeDocument/2006/relationships" id="257" r:id="Rec0211e7a4f149ed"/>
    <p:sldId xmlns:r="http://schemas.openxmlformats.org/officeDocument/2006/relationships" id="258" r:id="Rf58a30d7c6774602"/>
    <p:sldId xmlns:r="http://schemas.openxmlformats.org/officeDocument/2006/relationships" id="259" r:id="R8a8c7e18e9b346ff"/>
    <p:sldId xmlns:r="http://schemas.openxmlformats.org/officeDocument/2006/relationships" id="260" r:id="R97097d4353454407"/>
    <p:sldId xmlns:r="http://schemas.openxmlformats.org/officeDocument/2006/relationships" id="261" r:id="R9067a03b5599436f"/>
    <p:sldId xmlns:r="http://schemas.openxmlformats.org/officeDocument/2006/relationships" id="262" r:id="Rcef5149dfa05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4e336fe1741a3" /><Relationship Type="http://schemas.openxmlformats.org/officeDocument/2006/relationships/slide" Target="/ppt/slides/slide1.xml" Id="Re0898564942d4246" /><Relationship Type="http://schemas.openxmlformats.org/officeDocument/2006/relationships/slide" Target="/ppt/slides/slide2.xml" Id="Rec0211e7a4f149ed" /><Relationship Type="http://schemas.openxmlformats.org/officeDocument/2006/relationships/slide" Target="/ppt/slides/slide3.xml" Id="Rf58a30d7c6774602" /><Relationship Type="http://schemas.openxmlformats.org/officeDocument/2006/relationships/slide" Target="/ppt/slides/slide4.xml" Id="R8a8c7e18e9b346ff" /><Relationship Type="http://schemas.openxmlformats.org/officeDocument/2006/relationships/slide" Target="/ppt/slides/slide5.xml" Id="R97097d4353454407" /><Relationship Type="http://schemas.openxmlformats.org/officeDocument/2006/relationships/slide" Target="/ppt/slides/slide6.xml" Id="R9067a03b5599436f" /><Relationship Type="http://schemas.openxmlformats.org/officeDocument/2006/relationships/slide" Target="/ppt/slides/slide7.xml" Id="Rcef5149dfa05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abcf608ed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4b04d5dd46c3" /><Relationship Type="http://schemas.openxmlformats.org/officeDocument/2006/relationships/theme" Target="/ppt/slideMasters/theme/theme1.xml" Id="R675f7b9b66c5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44b04d5dd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dbb23b88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6c073e60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29c5c27a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08f5a5f7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5059dc76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c8ba3e37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8470add5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