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144db558fe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7ef58e36294fdb"/>
  </p:sldMasterIdLst>
  <p:sldIdLst>
    <p:sldId xmlns:r="http://schemas.openxmlformats.org/officeDocument/2006/relationships" id="256" r:id="Rca7ede5fc27b4515"/>
    <p:sldId xmlns:r="http://schemas.openxmlformats.org/officeDocument/2006/relationships" id="257" r:id="Re27c82e905f14bdc"/>
    <p:sldId xmlns:r="http://schemas.openxmlformats.org/officeDocument/2006/relationships" id="258" r:id="Rebbe1986634a4bde"/>
    <p:sldId xmlns:r="http://schemas.openxmlformats.org/officeDocument/2006/relationships" id="259" r:id="R95d7bdd79907439a"/>
    <p:sldId xmlns:r="http://schemas.openxmlformats.org/officeDocument/2006/relationships" id="260" r:id="R0310ad2a27be48e3"/>
    <p:sldId xmlns:r="http://schemas.openxmlformats.org/officeDocument/2006/relationships" id="261" r:id="R47788183efbd40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ef58e36294fdb" /><Relationship Type="http://schemas.openxmlformats.org/officeDocument/2006/relationships/slide" Target="/ppt/slides/slide1.xml" Id="Rca7ede5fc27b4515" /><Relationship Type="http://schemas.openxmlformats.org/officeDocument/2006/relationships/slide" Target="/ppt/slides/slide2.xml" Id="Re27c82e905f14bdc" /><Relationship Type="http://schemas.openxmlformats.org/officeDocument/2006/relationships/slide" Target="/ppt/slides/slide3.xml" Id="Rebbe1986634a4bde" /><Relationship Type="http://schemas.openxmlformats.org/officeDocument/2006/relationships/slide" Target="/ppt/slides/slide4.xml" Id="R95d7bdd79907439a" /><Relationship Type="http://schemas.openxmlformats.org/officeDocument/2006/relationships/slide" Target="/ppt/slides/slide5.xml" Id="R0310ad2a27be48e3" /><Relationship Type="http://schemas.openxmlformats.org/officeDocument/2006/relationships/slide" Target="/ppt/slides/slide6.xml" Id="R47788183efbd40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40c2203af49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2154099404ac4" /><Relationship Type="http://schemas.openxmlformats.org/officeDocument/2006/relationships/theme" Target="/ppt/slideMasters/theme/theme1.xml" Id="R1b0328cf00724d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215409940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9796a3a1049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c60aaddf942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3a53ce702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5e7926157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caf1369e5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7deb96c02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HOVEDORGANISASJONEN KA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HOVEDORGANISASJONEN KA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73 343 885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−1 674 940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1 868 746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26 859 300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46 506 797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ka@ka.no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HOVEDORGANISASJONEN KA</a:t>
            </a:r>
          </a:p>
        </p:txBody>
      </p:sp>
    </p:spTree>
  </p:cSld>
  <p:clrMapOvr>
    <a:masterClrMapping xmlns:a="http://schemas.openxmlformats.org/drawingml/2006/main"/>
  </p:clrMapOvr>
</p:sld>
</file>