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1d7405916340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ba2f6546f0478a"/>
  </p:sldMasterIdLst>
  <p:sldIdLst>
    <p:sldId xmlns:r="http://schemas.openxmlformats.org/officeDocument/2006/relationships" id="256" r:id="R3c33c7c74b114a4c"/>
    <p:sldId xmlns:r="http://schemas.openxmlformats.org/officeDocument/2006/relationships" id="257" r:id="R4a38e71772c244ae"/>
    <p:sldId xmlns:r="http://schemas.openxmlformats.org/officeDocument/2006/relationships" id="258" r:id="R7aee6f7d38c149df"/>
    <p:sldId xmlns:r="http://schemas.openxmlformats.org/officeDocument/2006/relationships" id="259" r:id="R761ab44b5f19454e"/>
    <p:sldId xmlns:r="http://schemas.openxmlformats.org/officeDocument/2006/relationships" id="260" r:id="Rcc60147dff1d4784"/>
    <p:sldId xmlns:r="http://schemas.openxmlformats.org/officeDocument/2006/relationships" id="261" r:id="R01773d2bfba740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ba2f6546f0478a" /><Relationship Type="http://schemas.openxmlformats.org/officeDocument/2006/relationships/slide" Target="/ppt/slides/slide1.xml" Id="R3c33c7c74b114a4c" /><Relationship Type="http://schemas.openxmlformats.org/officeDocument/2006/relationships/slide" Target="/ppt/slides/slide2.xml" Id="R4a38e71772c244ae" /><Relationship Type="http://schemas.openxmlformats.org/officeDocument/2006/relationships/slide" Target="/ppt/slides/slide3.xml" Id="R7aee6f7d38c149df" /><Relationship Type="http://schemas.openxmlformats.org/officeDocument/2006/relationships/slide" Target="/ppt/slides/slide4.xml" Id="R761ab44b5f19454e" /><Relationship Type="http://schemas.openxmlformats.org/officeDocument/2006/relationships/slide" Target="/ppt/slides/slide5.xml" Id="Rcc60147dff1d4784" /><Relationship Type="http://schemas.openxmlformats.org/officeDocument/2006/relationships/slide" Target="/ppt/slides/slide6.xml" Id="R01773d2bfba740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e69e05c35b4e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16be35da04c95" /><Relationship Type="http://schemas.openxmlformats.org/officeDocument/2006/relationships/theme" Target="/ppt/slideMasters/theme/theme1.xml" Id="Rd928c4b8dd0042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116be35da04c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db54fbf714b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553b20f544c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95ac299e049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20825af714b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4089431c243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6dc56a1a144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MENNESKEVERD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MENNESKEVERD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MENNESKEVERD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MENNESKEVERD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MENNESKEVERD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MENNESKEVERD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10 675 279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112 713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4 568 974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6 208 640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MENNESKEVERD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34 09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post@menneskeverd.no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www.menneskeverd.no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971 276 959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MENNESKEVERD</a:t>
            </a:r>
          </a:p>
        </p:txBody>
      </p:sp>
    </p:spTree>
  </p:cSld>
  <p:clrMapOvr>
    <a:masterClrMapping xmlns:a="http://schemas.openxmlformats.org/drawingml/2006/main"/>
  </p:clrMapOvr>
</p:sld>
</file>