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5d28fbb33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63eb536e748c9"/>
  </p:sldMasterIdLst>
  <p:sldIdLst>
    <p:sldId xmlns:r="http://schemas.openxmlformats.org/officeDocument/2006/relationships" id="256" r:id="Ra7b7ce60b45f4d37"/>
    <p:sldId xmlns:r="http://schemas.openxmlformats.org/officeDocument/2006/relationships" id="257" r:id="Re4835a4f82504176"/>
    <p:sldId xmlns:r="http://schemas.openxmlformats.org/officeDocument/2006/relationships" id="258" r:id="R3bb4b6bbc01b49c0"/>
    <p:sldId xmlns:r="http://schemas.openxmlformats.org/officeDocument/2006/relationships" id="259" r:id="R0f3a56d95b354e09"/>
    <p:sldId xmlns:r="http://schemas.openxmlformats.org/officeDocument/2006/relationships" id="260" r:id="R169ad946f8f848b9"/>
    <p:sldId xmlns:r="http://schemas.openxmlformats.org/officeDocument/2006/relationships" id="261" r:id="R90c6dbf7f13f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63eb536e748c9" /><Relationship Type="http://schemas.openxmlformats.org/officeDocument/2006/relationships/slide" Target="/ppt/slides/slide1.xml" Id="Ra7b7ce60b45f4d37" /><Relationship Type="http://schemas.openxmlformats.org/officeDocument/2006/relationships/slide" Target="/ppt/slides/slide2.xml" Id="Re4835a4f82504176" /><Relationship Type="http://schemas.openxmlformats.org/officeDocument/2006/relationships/slide" Target="/ppt/slides/slide3.xml" Id="R3bb4b6bbc01b49c0" /><Relationship Type="http://schemas.openxmlformats.org/officeDocument/2006/relationships/slide" Target="/ppt/slides/slide4.xml" Id="R0f3a56d95b354e09" /><Relationship Type="http://schemas.openxmlformats.org/officeDocument/2006/relationships/slide" Target="/ppt/slides/slide5.xml" Id="R169ad946f8f848b9" /><Relationship Type="http://schemas.openxmlformats.org/officeDocument/2006/relationships/slide" Target="/ppt/slides/slide6.xml" Id="R90c6dbf7f13f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42dd9595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63e0c32b47d0" /><Relationship Type="http://schemas.openxmlformats.org/officeDocument/2006/relationships/theme" Target="/ppt/slideMasters/theme/theme1.xml" Id="Rb17550e471f6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a63e0c32b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87254be6b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98a242d5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c3fc9c79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0cfbb492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13032f08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d6f3963af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