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4b4b2ccef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971f9eeb6495b"/>
  </p:sldMasterIdLst>
  <p:sldIdLst>
    <p:sldId xmlns:r="http://schemas.openxmlformats.org/officeDocument/2006/relationships" id="256" r:id="Rc0f1b01b729148c4"/>
    <p:sldId xmlns:r="http://schemas.openxmlformats.org/officeDocument/2006/relationships" id="257" r:id="R4f38e3abceb84cc2"/>
    <p:sldId xmlns:r="http://schemas.openxmlformats.org/officeDocument/2006/relationships" id="258" r:id="Rb617add1f73849c6"/>
    <p:sldId xmlns:r="http://schemas.openxmlformats.org/officeDocument/2006/relationships" id="259" r:id="Rfa3510b7387447b7"/>
    <p:sldId xmlns:r="http://schemas.openxmlformats.org/officeDocument/2006/relationships" id="260" r:id="Rdf1fa937b4f9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971f9eeb6495b" /><Relationship Type="http://schemas.openxmlformats.org/officeDocument/2006/relationships/slide" Target="/ppt/slides/slide1.xml" Id="Rc0f1b01b729148c4" /><Relationship Type="http://schemas.openxmlformats.org/officeDocument/2006/relationships/slide" Target="/ppt/slides/slide2.xml" Id="R4f38e3abceb84cc2" /><Relationship Type="http://schemas.openxmlformats.org/officeDocument/2006/relationships/slide" Target="/ppt/slides/slide3.xml" Id="Rb617add1f73849c6" /><Relationship Type="http://schemas.openxmlformats.org/officeDocument/2006/relationships/slide" Target="/ppt/slides/slide4.xml" Id="Rfa3510b7387447b7" /><Relationship Type="http://schemas.openxmlformats.org/officeDocument/2006/relationships/slide" Target="/ppt/slides/slide5.xml" Id="Rdf1fa937b4f9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58d65a87a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3706605af4dcb" /><Relationship Type="http://schemas.openxmlformats.org/officeDocument/2006/relationships/theme" Target="/ppt/slideMasters/theme/theme1.xml" Id="R100f3573d99b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3706605af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bc97ed94e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be2719c77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cf46d210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d9fc6e0dd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ced91c5a6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 7 SAMEIET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