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4178977f7643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d739b9e0aa4754"/>
  </p:sldMasterIdLst>
  <p:sldIdLst>
    <p:sldId xmlns:r="http://schemas.openxmlformats.org/officeDocument/2006/relationships" id="256" r:id="R2dc9917c574e443c"/>
    <p:sldId xmlns:r="http://schemas.openxmlformats.org/officeDocument/2006/relationships" id="257" r:id="Rdcdb8c8bcb7f4b73"/>
    <p:sldId xmlns:r="http://schemas.openxmlformats.org/officeDocument/2006/relationships" id="258" r:id="R9e14813274a1416b"/>
    <p:sldId xmlns:r="http://schemas.openxmlformats.org/officeDocument/2006/relationships" id="259" r:id="R2d329c0ed634496c"/>
    <p:sldId xmlns:r="http://schemas.openxmlformats.org/officeDocument/2006/relationships" id="260" r:id="R1d0a4401e7ba4884"/>
    <p:sldId xmlns:r="http://schemas.openxmlformats.org/officeDocument/2006/relationships" id="261" r:id="R2a673f19dd0f4f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d739b9e0aa4754" /><Relationship Type="http://schemas.openxmlformats.org/officeDocument/2006/relationships/slide" Target="/ppt/slides/slide1.xml" Id="R2dc9917c574e443c" /><Relationship Type="http://schemas.openxmlformats.org/officeDocument/2006/relationships/slide" Target="/ppt/slides/slide2.xml" Id="Rdcdb8c8bcb7f4b73" /><Relationship Type="http://schemas.openxmlformats.org/officeDocument/2006/relationships/slide" Target="/ppt/slides/slide3.xml" Id="R9e14813274a1416b" /><Relationship Type="http://schemas.openxmlformats.org/officeDocument/2006/relationships/slide" Target="/ppt/slides/slide4.xml" Id="R2d329c0ed634496c" /><Relationship Type="http://schemas.openxmlformats.org/officeDocument/2006/relationships/slide" Target="/ppt/slides/slide5.xml" Id="R1d0a4401e7ba4884" /><Relationship Type="http://schemas.openxmlformats.org/officeDocument/2006/relationships/slide" Target="/ppt/slides/slide6.xml" Id="R2a673f19dd0f4f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b0eae8d1de4a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d63a45288483c" /><Relationship Type="http://schemas.openxmlformats.org/officeDocument/2006/relationships/theme" Target="/ppt/slideMasters/theme/theme1.xml" Id="Rb7e90c3d35494a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2d63a4528848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844b01b174d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cddb19c264a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c8c75191844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cd099ef824c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6f1e3bb5245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399f2b93340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VASSHUS REGNSKAP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VASSHUS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VASSHUS REGNSKAP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VASSHUS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VASSHUS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VASSHUS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1 881 804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1 447 743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1 520 263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2 238 911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2 280 684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VASSHUS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61 00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971 344 326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VASSHUS REGNSKAP</a:t>
            </a:r>
          </a:p>
        </p:txBody>
      </p:sp>
    </p:spTree>
  </p:cSld>
  <p:clrMapOvr>
    <a:masterClrMapping xmlns:a="http://schemas.openxmlformats.org/drawingml/2006/main"/>
  </p:clrMapOvr>
</p:sld>
</file>