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d3025c429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1faa21f9b4e1c"/>
  </p:sldMasterIdLst>
  <p:sldIdLst>
    <p:sldId xmlns:r="http://schemas.openxmlformats.org/officeDocument/2006/relationships" id="256" r:id="R09f206ba438d4e10"/>
    <p:sldId xmlns:r="http://schemas.openxmlformats.org/officeDocument/2006/relationships" id="257" r:id="R477f1a82e1eb46cf"/>
    <p:sldId xmlns:r="http://schemas.openxmlformats.org/officeDocument/2006/relationships" id="258" r:id="R014bf1d1029e4ec0"/>
    <p:sldId xmlns:r="http://schemas.openxmlformats.org/officeDocument/2006/relationships" id="259" r:id="R5c13afea9c344ef3"/>
    <p:sldId xmlns:r="http://schemas.openxmlformats.org/officeDocument/2006/relationships" id="260" r:id="Rb7ad321f2ebb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1faa21f9b4e1c" /><Relationship Type="http://schemas.openxmlformats.org/officeDocument/2006/relationships/slide" Target="/ppt/slides/slide1.xml" Id="R09f206ba438d4e10" /><Relationship Type="http://schemas.openxmlformats.org/officeDocument/2006/relationships/slide" Target="/ppt/slides/slide2.xml" Id="R477f1a82e1eb46cf" /><Relationship Type="http://schemas.openxmlformats.org/officeDocument/2006/relationships/slide" Target="/ppt/slides/slide3.xml" Id="R014bf1d1029e4ec0" /><Relationship Type="http://schemas.openxmlformats.org/officeDocument/2006/relationships/slide" Target="/ppt/slides/slide4.xml" Id="R5c13afea9c344ef3" /><Relationship Type="http://schemas.openxmlformats.org/officeDocument/2006/relationships/slide" Target="/ppt/slides/slide5.xml" Id="Rb7ad321f2ebb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f816c613041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1926f3374fc6" /><Relationship Type="http://schemas.openxmlformats.org/officeDocument/2006/relationships/theme" Target="/ppt/slideMasters/theme/theme1.xml" Id="R6302deadbf29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41926f337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09ea3e5f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e1a7b1df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0a5286132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6f85f0c34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a7b8575942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