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1b6157a2e46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50533df2894dd4"/>
  </p:sldMasterIdLst>
  <p:sldIdLst>
    <p:sldId xmlns:r="http://schemas.openxmlformats.org/officeDocument/2006/relationships" id="256" r:id="R50b4dfbc50dd4098"/>
    <p:sldId xmlns:r="http://schemas.openxmlformats.org/officeDocument/2006/relationships" id="257" r:id="Re09e8cb15b2342c4"/>
    <p:sldId xmlns:r="http://schemas.openxmlformats.org/officeDocument/2006/relationships" id="258" r:id="R10810746d95b4c0a"/>
    <p:sldId xmlns:r="http://schemas.openxmlformats.org/officeDocument/2006/relationships" id="259" r:id="Rfb236bc2eff14fbf"/>
    <p:sldId xmlns:r="http://schemas.openxmlformats.org/officeDocument/2006/relationships" id="260" r:id="Rc01cb78636404899"/>
    <p:sldId xmlns:r="http://schemas.openxmlformats.org/officeDocument/2006/relationships" id="261" r:id="R4db3dc74f65e48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0533df2894dd4" /><Relationship Type="http://schemas.openxmlformats.org/officeDocument/2006/relationships/slide" Target="/ppt/slides/slide1.xml" Id="R50b4dfbc50dd4098" /><Relationship Type="http://schemas.openxmlformats.org/officeDocument/2006/relationships/slide" Target="/ppt/slides/slide2.xml" Id="Re09e8cb15b2342c4" /><Relationship Type="http://schemas.openxmlformats.org/officeDocument/2006/relationships/slide" Target="/ppt/slides/slide3.xml" Id="R10810746d95b4c0a" /><Relationship Type="http://schemas.openxmlformats.org/officeDocument/2006/relationships/slide" Target="/ppt/slides/slide4.xml" Id="Rfb236bc2eff14fbf" /><Relationship Type="http://schemas.openxmlformats.org/officeDocument/2006/relationships/slide" Target="/ppt/slides/slide5.xml" Id="Rc01cb78636404899" /><Relationship Type="http://schemas.openxmlformats.org/officeDocument/2006/relationships/slide" Target="/ppt/slides/slide6.xml" Id="R4db3dc74f65e48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54cecd49247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f44323eda4096" /><Relationship Type="http://schemas.openxmlformats.org/officeDocument/2006/relationships/theme" Target="/ppt/slideMasters/theme/theme1.xml" Id="Rc1732b802f97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f44323eda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6cc405b46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30266bf32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eab802fcf43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f64c072f740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681f3239c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f492f067a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 EIGEDOM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142 080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1 961 217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