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b383ba628f43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1ff08ecadb4112"/>
  </p:sldMasterIdLst>
  <p:sldIdLst>
    <p:sldId xmlns:r="http://schemas.openxmlformats.org/officeDocument/2006/relationships" id="256" r:id="Recac8964571b4952"/>
    <p:sldId xmlns:r="http://schemas.openxmlformats.org/officeDocument/2006/relationships" id="257" r:id="Rc3affd6834db4be4"/>
    <p:sldId xmlns:r="http://schemas.openxmlformats.org/officeDocument/2006/relationships" id="258" r:id="Rd4f4b407146d4b5d"/>
    <p:sldId xmlns:r="http://schemas.openxmlformats.org/officeDocument/2006/relationships" id="259" r:id="R1256076de7214157"/>
    <p:sldId xmlns:r="http://schemas.openxmlformats.org/officeDocument/2006/relationships" id="260" r:id="R71f1ae150c6b4ce1"/>
    <p:sldId xmlns:r="http://schemas.openxmlformats.org/officeDocument/2006/relationships" id="261" r:id="R5b8262fe600e49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1ff08ecadb4112" /><Relationship Type="http://schemas.openxmlformats.org/officeDocument/2006/relationships/slide" Target="/ppt/slides/slide1.xml" Id="Recac8964571b4952" /><Relationship Type="http://schemas.openxmlformats.org/officeDocument/2006/relationships/slide" Target="/ppt/slides/slide2.xml" Id="Rc3affd6834db4be4" /><Relationship Type="http://schemas.openxmlformats.org/officeDocument/2006/relationships/slide" Target="/ppt/slides/slide3.xml" Id="Rd4f4b407146d4b5d" /><Relationship Type="http://schemas.openxmlformats.org/officeDocument/2006/relationships/slide" Target="/ppt/slides/slide4.xml" Id="R1256076de7214157" /><Relationship Type="http://schemas.openxmlformats.org/officeDocument/2006/relationships/slide" Target="/ppt/slides/slide5.xml" Id="R71f1ae150c6b4ce1" /><Relationship Type="http://schemas.openxmlformats.org/officeDocument/2006/relationships/slide" Target="/ppt/slides/slide6.xml" Id="R5b8262fe600e49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4b02f398c54a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4143988f194d30" /><Relationship Type="http://schemas.openxmlformats.org/officeDocument/2006/relationships/theme" Target="/ppt/slideMasters/theme/theme1.xml" Id="R0c7b524bf33044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4143988f194d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c7b57446154d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9777a9cab545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62bb7af4a441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bf9fb92aaf4d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d6ce58d59f4a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e7ea6c22cb46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JOSEPHINES STIFTELSE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JOSEPHINES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JOSEPHINES STIFTELSE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JOSEPHINES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JOSEPHINES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JOSEPHINES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27 130 934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−1 700 215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5 214 983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72 146 227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83 547 141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JOSEPHINES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Rytterveien 78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4046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53 74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971 428 961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JOSEPHINES STIFTELSE</a:t>
            </a:r>
          </a:p>
        </p:txBody>
      </p:sp>
    </p:spTree>
  </p:cSld>
  <p:clrMapOvr>
    <a:masterClrMapping xmlns:a="http://schemas.openxmlformats.org/drawingml/2006/main"/>
  </p:clrMapOvr>
</p:sld>
</file>