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42f4bc03243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8218a510a84934"/>
  </p:sldMasterIdLst>
  <p:sldIdLst>
    <p:sldId xmlns:r="http://schemas.openxmlformats.org/officeDocument/2006/relationships" id="256" r:id="R7796252b73644f23"/>
    <p:sldId xmlns:r="http://schemas.openxmlformats.org/officeDocument/2006/relationships" id="257" r:id="Re360c8a06c774923"/>
    <p:sldId xmlns:r="http://schemas.openxmlformats.org/officeDocument/2006/relationships" id="258" r:id="Rf7cca1c929a648b4"/>
    <p:sldId xmlns:r="http://schemas.openxmlformats.org/officeDocument/2006/relationships" id="259" r:id="Rcff9d0fa4018415a"/>
    <p:sldId xmlns:r="http://schemas.openxmlformats.org/officeDocument/2006/relationships" id="260" r:id="R33d82380a5a1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218a510a84934" /><Relationship Type="http://schemas.openxmlformats.org/officeDocument/2006/relationships/slide" Target="/ppt/slides/slide1.xml" Id="R7796252b73644f23" /><Relationship Type="http://schemas.openxmlformats.org/officeDocument/2006/relationships/slide" Target="/ppt/slides/slide2.xml" Id="Re360c8a06c774923" /><Relationship Type="http://schemas.openxmlformats.org/officeDocument/2006/relationships/slide" Target="/ppt/slides/slide3.xml" Id="Rf7cca1c929a648b4" /><Relationship Type="http://schemas.openxmlformats.org/officeDocument/2006/relationships/slide" Target="/ppt/slides/slide4.xml" Id="Rcff9d0fa4018415a" /><Relationship Type="http://schemas.openxmlformats.org/officeDocument/2006/relationships/slide" Target="/ppt/slides/slide5.xml" Id="R33d82380a5a1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8f893f7ca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0509fd324418" /><Relationship Type="http://schemas.openxmlformats.org/officeDocument/2006/relationships/theme" Target="/ppt/slideMasters/theme/theme1.xml" Id="R28e1f5005a73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60509fd32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2df8c2ae2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97fa569d8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6860598349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15b986014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d4c98791f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LÆRERNES MISJONSFORBUND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LÆRERNES MISJONSFORBUND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laermisj@laermisj.no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LÆRERNES MISJONSFORBUND</a:t>
            </a:r>
          </a:p>
        </p:txBody>
      </p:sp>
    </p:spTree>
  </p:cSld>
  <p:clrMapOvr>
    <a:masterClrMapping xmlns:a="http://schemas.openxmlformats.org/drawingml/2006/main"/>
  </p:clrMapOvr>
</p:sld>
</file>