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4732eaac5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10b2a09ae4aab"/>
  </p:sldMasterIdLst>
  <p:sldIdLst>
    <p:sldId xmlns:r="http://schemas.openxmlformats.org/officeDocument/2006/relationships" id="256" r:id="R10246e08d2d64209"/>
    <p:sldId xmlns:r="http://schemas.openxmlformats.org/officeDocument/2006/relationships" id="257" r:id="R1e86a87edba84d24"/>
    <p:sldId xmlns:r="http://schemas.openxmlformats.org/officeDocument/2006/relationships" id="258" r:id="R0cce6746711346ef"/>
    <p:sldId xmlns:r="http://schemas.openxmlformats.org/officeDocument/2006/relationships" id="259" r:id="R98bfbba2b8cf4f4b"/>
    <p:sldId xmlns:r="http://schemas.openxmlformats.org/officeDocument/2006/relationships" id="260" r:id="R19545f7c2e99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10b2a09ae4aab" /><Relationship Type="http://schemas.openxmlformats.org/officeDocument/2006/relationships/slide" Target="/ppt/slides/slide1.xml" Id="R10246e08d2d64209" /><Relationship Type="http://schemas.openxmlformats.org/officeDocument/2006/relationships/slide" Target="/ppt/slides/slide2.xml" Id="R1e86a87edba84d24" /><Relationship Type="http://schemas.openxmlformats.org/officeDocument/2006/relationships/slide" Target="/ppt/slides/slide3.xml" Id="R0cce6746711346ef" /><Relationship Type="http://schemas.openxmlformats.org/officeDocument/2006/relationships/slide" Target="/ppt/slides/slide4.xml" Id="R98bfbba2b8cf4f4b" /><Relationship Type="http://schemas.openxmlformats.org/officeDocument/2006/relationships/slide" Target="/ppt/slides/slide5.xml" Id="R19545f7c2e99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ba26e6074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2ea7e4c4a4884" /><Relationship Type="http://schemas.openxmlformats.org/officeDocument/2006/relationships/theme" Target="/ppt/slideMasters/theme/theme1.xml" Id="R7284a431e263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2ea7e4c4a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e53c4b470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b2bd96946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517e1bcb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5ea1e9aa542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b044ee50b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KFUK-KFUM GLOBAL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KFUK-KFUM GLOBAL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15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global@yglobal.no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www.kfuk-kfum-global.no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