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0a51fd07e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c545d6c8b46ae"/>
  </p:sldMasterIdLst>
  <p:sldIdLst>
    <p:sldId xmlns:r="http://schemas.openxmlformats.org/officeDocument/2006/relationships" id="256" r:id="R9c71f9fbc1704f95"/>
    <p:sldId xmlns:r="http://schemas.openxmlformats.org/officeDocument/2006/relationships" id="257" r:id="Rfcfdb6f2a1834a0c"/>
    <p:sldId xmlns:r="http://schemas.openxmlformats.org/officeDocument/2006/relationships" id="258" r:id="Rf5595376cf714369"/>
    <p:sldId xmlns:r="http://schemas.openxmlformats.org/officeDocument/2006/relationships" id="259" r:id="R1f0cdef89b5f4ce2"/>
    <p:sldId xmlns:r="http://schemas.openxmlformats.org/officeDocument/2006/relationships" id="260" r:id="R5432ccc4ae264e66"/>
    <p:sldId xmlns:r="http://schemas.openxmlformats.org/officeDocument/2006/relationships" id="261" r:id="Rb5f7ccd4db09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c545d6c8b46ae" /><Relationship Type="http://schemas.openxmlformats.org/officeDocument/2006/relationships/slide" Target="/ppt/slides/slide1.xml" Id="R9c71f9fbc1704f95" /><Relationship Type="http://schemas.openxmlformats.org/officeDocument/2006/relationships/slide" Target="/ppt/slides/slide2.xml" Id="Rfcfdb6f2a1834a0c" /><Relationship Type="http://schemas.openxmlformats.org/officeDocument/2006/relationships/slide" Target="/ppt/slides/slide3.xml" Id="Rf5595376cf714369" /><Relationship Type="http://schemas.openxmlformats.org/officeDocument/2006/relationships/slide" Target="/ppt/slides/slide4.xml" Id="R1f0cdef89b5f4ce2" /><Relationship Type="http://schemas.openxmlformats.org/officeDocument/2006/relationships/slide" Target="/ppt/slides/slide5.xml" Id="R5432ccc4ae264e66" /><Relationship Type="http://schemas.openxmlformats.org/officeDocument/2006/relationships/slide" Target="/ppt/slides/slide6.xml" Id="Rb5f7ccd4db09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45ab8f29e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43d4b1e44ad4" /><Relationship Type="http://schemas.openxmlformats.org/officeDocument/2006/relationships/theme" Target="/ppt/slideMasters/theme/theme1.xml" Id="R3abe98575cdb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f43d4b1e4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1fa1c122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716f4175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18b17b6f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fa3f000f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e97be2c0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23affa68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