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d67c04c8444f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40acf1fa87485a"/>
  </p:sldMasterIdLst>
  <p:sldIdLst>
    <p:sldId xmlns:r="http://schemas.openxmlformats.org/officeDocument/2006/relationships" id="256" r:id="Raad86fb718144620"/>
    <p:sldId xmlns:r="http://schemas.openxmlformats.org/officeDocument/2006/relationships" id="257" r:id="R279f460c2fc24663"/>
    <p:sldId xmlns:r="http://schemas.openxmlformats.org/officeDocument/2006/relationships" id="258" r:id="R9b3b393359a24b3f"/>
    <p:sldId xmlns:r="http://schemas.openxmlformats.org/officeDocument/2006/relationships" id="259" r:id="R8537223ced0b44fe"/>
    <p:sldId xmlns:r="http://schemas.openxmlformats.org/officeDocument/2006/relationships" id="260" r:id="R882af808f8d54d1f"/>
    <p:sldId xmlns:r="http://schemas.openxmlformats.org/officeDocument/2006/relationships" id="261" r:id="R2a25390caabc4c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40acf1fa87485a" /><Relationship Type="http://schemas.openxmlformats.org/officeDocument/2006/relationships/slide" Target="/ppt/slides/slide1.xml" Id="Raad86fb718144620" /><Relationship Type="http://schemas.openxmlformats.org/officeDocument/2006/relationships/slide" Target="/ppt/slides/slide2.xml" Id="R279f460c2fc24663" /><Relationship Type="http://schemas.openxmlformats.org/officeDocument/2006/relationships/slide" Target="/ppt/slides/slide3.xml" Id="R9b3b393359a24b3f" /><Relationship Type="http://schemas.openxmlformats.org/officeDocument/2006/relationships/slide" Target="/ppt/slides/slide4.xml" Id="R8537223ced0b44fe" /><Relationship Type="http://schemas.openxmlformats.org/officeDocument/2006/relationships/slide" Target="/ppt/slides/slide5.xml" Id="R882af808f8d54d1f" /><Relationship Type="http://schemas.openxmlformats.org/officeDocument/2006/relationships/slide" Target="/ppt/slides/slide6.xml" Id="R2a25390caabc4c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ca5cc880704c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1ec9544000464b" /><Relationship Type="http://schemas.openxmlformats.org/officeDocument/2006/relationships/theme" Target="/ppt/slideMasters/theme/theme1.xml" Id="R257516aa63f34b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1ec954400046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4dfe25a65247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c6823ef2d547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d4896e391445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4741aff05d4b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daed4db3a541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93b996dcdb4d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FORBUNDET STYRKE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STYRKE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FORBUNDET STYRKE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STYRKE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STYRKE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STYRKE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596 698 000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−43 203 000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6 793 000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947 829 000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1 041 878 000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STYRKE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02390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post@styrke.no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www.styrke.no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971 435 755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STYRKE</a:t>
            </a:r>
          </a:p>
        </p:txBody>
      </p:sp>
    </p:spTree>
  </p:cSld>
  <p:clrMapOvr>
    <a:masterClrMapping xmlns:a="http://schemas.openxmlformats.org/drawingml/2006/main"/>
  </p:clrMapOvr>
</p:sld>
</file>