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0436068fae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8249489edf4ec3"/>
  </p:sldMasterIdLst>
  <p:sldIdLst>
    <p:sldId xmlns:r="http://schemas.openxmlformats.org/officeDocument/2006/relationships" id="256" r:id="Rd7b9e5e5f527470d"/>
    <p:sldId xmlns:r="http://schemas.openxmlformats.org/officeDocument/2006/relationships" id="257" r:id="Rb5f04c598cbe4dfc"/>
    <p:sldId xmlns:r="http://schemas.openxmlformats.org/officeDocument/2006/relationships" id="258" r:id="R0d66d49f26ea488e"/>
    <p:sldId xmlns:r="http://schemas.openxmlformats.org/officeDocument/2006/relationships" id="259" r:id="R21d28325826a4d7c"/>
    <p:sldId xmlns:r="http://schemas.openxmlformats.org/officeDocument/2006/relationships" id="260" r:id="Ra8d59356427e486b"/>
    <p:sldId xmlns:r="http://schemas.openxmlformats.org/officeDocument/2006/relationships" id="261" r:id="R33a2b040d6df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8249489edf4ec3" /><Relationship Type="http://schemas.openxmlformats.org/officeDocument/2006/relationships/slide" Target="/ppt/slides/slide1.xml" Id="Rd7b9e5e5f527470d" /><Relationship Type="http://schemas.openxmlformats.org/officeDocument/2006/relationships/slide" Target="/ppt/slides/slide2.xml" Id="Rb5f04c598cbe4dfc" /><Relationship Type="http://schemas.openxmlformats.org/officeDocument/2006/relationships/slide" Target="/ppt/slides/slide3.xml" Id="R0d66d49f26ea488e" /><Relationship Type="http://schemas.openxmlformats.org/officeDocument/2006/relationships/slide" Target="/ppt/slides/slide4.xml" Id="R21d28325826a4d7c" /><Relationship Type="http://schemas.openxmlformats.org/officeDocument/2006/relationships/slide" Target="/ppt/slides/slide5.xml" Id="Ra8d59356427e486b" /><Relationship Type="http://schemas.openxmlformats.org/officeDocument/2006/relationships/slide" Target="/ppt/slides/slide6.xml" Id="R33a2b040d6df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ada37097d048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c6362e5b2478a" /><Relationship Type="http://schemas.openxmlformats.org/officeDocument/2006/relationships/theme" Target="/ppt/slideMasters/theme/theme1.xml" Id="R216f75cfbc72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c6362e5b247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4a481886e40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8190755af48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a8d46072f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898c1cbf6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db2d9333c4c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2beca8e843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