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d2b4b918e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15700f2ee4533"/>
  </p:sldMasterIdLst>
  <p:sldIdLst>
    <p:sldId xmlns:r="http://schemas.openxmlformats.org/officeDocument/2006/relationships" id="256" r:id="Rfc280644ca7242f8"/>
    <p:sldId xmlns:r="http://schemas.openxmlformats.org/officeDocument/2006/relationships" id="257" r:id="R43027a5a85e54553"/>
    <p:sldId xmlns:r="http://schemas.openxmlformats.org/officeDocument/2006/relationships" id="258" r:id="R715b7e61ec2c40d3"/>
    <p:sldId xmlns:r="http://schemas.openxmlformats.org/officeDocument/2006/relationships" id="259" r:id="R0358a080a5aa4b1f"/>
    <p:sldId xmlns:r="http://schemas.openxmlformats.org/officeDocument/2006/relationships" id="260" r:id="R834a8661860449bc"/>
    <p:sldId xmlns:r="http://schemas.openxmlformats.org/officeDocument/2006/relationships" id="261" r:id="R5673a4d38689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15700f2ee4533" /><Relationship Type="http://schemas.openxmlformats.org/officeDocument/2006/relationships/slide" Target="/ppt/slides/slide1.xml" Id="Rfc280644ca7242f8" /><Relationship Type="http://schemas.openxmlformats.org/officeDocument/2006/relationships/slide" Target="/ppt/slides/slide2.xml" Id="R43027a5a85e54553" /><Relationship Type="http://schemas.openxmlformats.org/officeDocument/2006/relationships/slide" Target="/ppt/slides/slide3.xml" Id="R715b7e61ec2c40d3" /><Relationship Type="http://schemas.openxmlformats.org/officeDocument/2006/relationships/slide" Target="/ppt/slides/slide4.xml" Id="R0358a080a5aa4b1f" /><Relationship Type="http://schemas.openxmlformats.org/officeDocument/2006/relationships/slide" Target="/ppt/slides/slide5.xml" Id="R834a8661860449bc" /><Relationship Type="http://schemas.openxmlformats.org/officeDocument/2006/relationships/slide" Target="/ppt/slides/slide6.xml" Id="R5673a4d38689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a557a2110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86ec2ea84f09" /><Relationship Type="http://schemas.openxmlformats.org/officeDocument/2006/relationships/theme" Target="/ppt/slideMasters/theme/theme1.xml" Id="R0ceeb48e0c29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886ec2ea8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32e36e53c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9db504679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2f62f96ad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298a537e3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51e0e714b4c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bdcb72ca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