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3b9310b0c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553a09cfb4072"/>
  </p:sldMasterIdLst>
  <p:sldIdLst>
    <p:sldId xmlns:r="http://schemas.openxmlformats.org/officeDocument/2006/relationships" id="256" r:id="R67c16a6c18bc448a"/>
    <p:sldId xmlns:r="http://schemas.openxmlformats.org/officeDocument/2006/relationships" id="257" r:id="R694c80d57348498a"/>
    <p:sldId xmlns:r="http://schemas.openxmlformats.org/officeDocument/2006/relationships" id="258" r:id="R22ed8df42b93468b"/>
    <p:sldId xmlns:r="http://schemas.openxmlformats.org/officeDocument/2006/relationships" id="259" r:id="R98a0b92d50684b62"/>
    <p:sldId xmlns:r="http://schemas.openxmlformats.org/officeDocument/2006/relationships" id="260" r:id="Rdf9d7f11afa34fa2"/>
    <p:sldId xmlns:r="http://schemas.openxmlformats.org/officeDocument/2006/relationships" id="261" r:id="R76da674c931c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553a09cfb4072" /><Relationship Type="http://schemas.openxmlformats.org/officeDocument/2006/relationships/slide" Target="/ppt/slides/slide1.xml" Id="R67c16a6c18bc448a" /><Relationship Type="http://schemas.openxmlformats.org/officeDocument/2006/relationships/slide" Target="/ppt/slides/slide2.xml" Id="R694c80d57348498a" /><Relationship Type="http://schemas.openxmlformats.org/officeDocument/2006/relationships/slide" Target="/ppt/slides/slide3.xml" Id="R22ed8df42b93468b" /><Relationship Type="http://schemas.openxmlformats.org/officeDocument/2006/relationships/slide" Target="/ppt/slides/slide4.xml" Id="R98a0b92d50684b62" /><Relationship Type="http://schemas.openxmlformats.org/officeDocument/2006/relationships/slide" Target="/ppt/slides/slide5.xml" Id="Rdf9d7f11afa34fa2" /><Relationship Type="http://schemas.openxmlformats.org/officeDocument/2006/relationships/slide" Target="/ppt/slides/slide6.xml" Id="R76da674c931c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a18d4d20a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9af65be84695" /><Relationship Type="http://schemas.openxmlformats.org/officeDocument/2006/relationships/theme" Target="/ppt/slideMasters/theme/theme1.xml" Id="R6934f8df41df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d9af65be8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466e70217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0b4998060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e2b13f66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71272faf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d02d271c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2e453c24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