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f6d9641fc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7b46fc77c4a8a"/>
  </p:sldMasterIdLst>
  <p:sldIdLst>
    <p:sldId xmlns:r="http://schemas.openxmlformats.org/officeDocument/2006/relationships" id="256" r:id="R40ed4f4573fe4b79"/>
    <p:sldId xmlns:r="http://schemas.openxmlformats.org/officeDocument/2006/relationships" id="257" r:id="Rdc5cea224b97497c"/>
    <p:sldId xmlns:r="http://schemas.openxmlformats.org/officeDocument/2006/relationships" id="258" r:id="R7f30f80b03104910"/>
    <p:sldId xmlns:r="http://schemas.openxmlformats.org/officeDocument/2006/relationships" id="259" r:id="R8f7bfe46ff684e56"/>
    <p:sldId xmlns:r="http://schemas.openxmlformats.org/officeDocument/2006/relationships" id="260" r:id="R2b7b5c8fe4554b07"/>
    <p:sldId xmlns:r="http://schemas.openxmlformats.org/officeDocument/2006/relationships" id="261" r:id="R918f5ca5bcab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7b46fc77c4a8a" /><Relationship Type="http://schemas.openxmlformats.org/officeDocument/2006/relationships/slide" Target="/ppt/slides/slide1.xml" Id="R40ed4f4573fe4b79" /><Relationship Type="http://schemas.openxmlformats.org/officeDocument/2006/relationships/slide" Target="/ppt/slides/slide2.xml" Id="Rdc5cea224b97497c" /><Relationship Type="http://schemas.openxmlformats.org/officeDocument/2006/relationships/slide" Target="/ppt/slides/slide3.xml" Id="R7f30f80b03104910" /><Relationship Type="http://schemas.openxmlformats.org/officeDocument/2006/relationships/slide" Target="/ppt/slides/slide4.xml" Id="R8f7bfe46ff684e56" /><Relationship Type="http://schemas.openxmlformats.org/officeDocument/2006/relationships/slide" Target="/ppt/slides/slide5.xml" Id="R2b7b5c8fe4554b07" /><Relationship Type="http://schemas.openxmlformats.org/officeDocument/2006/relationships/slide" Target="/ppt/slides/slide6.xml" Id="R918f5ca5bcab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2207e16e5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cf2c62a941f1" /><Relationship Type="http://schemas.openxmlformats.org/officeDocument/2006/relationships/theme" Target="/ppt/slideMasters/theme/theme1.xml" Id="Rdbffcc3c622d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8cf2c62a9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84cd9ea0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6d2792e6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b0c7d3ff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08f70a1c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12885eba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619f386ca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