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43da6af7e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bc14d47b2408e"/>
  </p:sldMasterIdLst>
  <p:sldIdLst>
    <p:sldId xmlns:r="http://schemas.openxmlformats.org/officeDocument/2006/relationships" id="256" r:id="R7838785bdbc44d8e"/>
    <p:sldId xmlns:r="http://schemas.openxmlformats.org/officeDocument/2006/relationships" id="257" r:id="Red9462bf87d74357"/>
    <p:sldId xmlns:r="http://schemas.openxmlformats.org/officeDocument/2006/relationships" id="258" r:id="R3b33addb3e2f4053"/>
    <p:sldId xmlns:r="http://schemas.openxmlformats.org/officeDocument/2006/relationships" id="259" r:id="Re36e3edc04ca4c32"/>
    <p:sldId xmlns:r="http://schemas.openxmlformats.org/officeDocument/2006/relationships" id="260" r:id="R8ac4552ce57d4c87"/>
    <p:sldId xmlns:r="http://schemas.openxmlformats.org/officeDocument/2006/relationships" id="261" r:id="Rd64dc62c86c944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bc14d47b2408e" /><Relationship Type="http://schemas.openxmlformats.org/officeDocument/2006/relationships/slide" Target="/ppt/slides/slide1.xml" Id="R7838785bdbc44d8e" /><Relationship Type="http://schemas.openxmlformats.org/officeDocument/2006/relationships/slide" Target="/ppt/slides/slide2.xml" Id="Red9462bf87d74357" /><Relationship Type="http://schemas.openxmlformats.org/officeDocument/2006/relationships/slide" Target="/ppt/slides/slide3.xml" Id="R3b33addb3e2f4053" /><Relationship Type="http://schemas.openxmlformats.org/officeDocument/2006/relationships/slide" Target="/ppt/slides/slide4.xml" Id="Re36e3edc04ca4c32" /><Relationship Type="http://schemas.openxmlformats.org/officeDocument/2006/relationships/slide" Target="/ppt/slides/slide5.xml" Id="R8ac4552ce57d4c87" /><Relationship Type="http://schemas.openxmlformats.org/officeDocument/2006/relationships/slide" Target="/ppt/slides/slide6.xml" Id="Rd64dc62c86c944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f2e299e28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8663476ea4f6b" /><Relationship Type="http://schemas.openxmlformats.org/officeDocument/2006/relationships/theme" Target="/ppt/slideMasters/theme/theme1.xml" Id="R2e6769c7fd2b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8663476ea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1296ffa2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b15c721d7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3af6e7ef5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58d37697b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c4fe7092a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575f0fa9e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