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7f9a9e2af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e58737ffa4bb5"/>
  </p:sldMasterIdLst>
  <p:sldIdLst>
    <p:sldId xmlns:r="http://schemas.openxmlformats.org/officeDocument/2006/relationships" id="256" r:id="R317844b511a24ded"/>
    <p:sldId xmlns:r="http://schemas.openxmlformats.org/officeDocument/2006/relationships" id="257" r:id="R2a1a38230d3e408c"/>
    <p:sldId xmlns:r="http://schemas.openxmlformats.org/officeDocument/2006/relationships" id="258" r:id="R63ff920e849044f4"/>
    <p:sldId xmlns:r="http://schemas.openxmlformats.org/officeDocument/2006/relationships" id="259" r:id="R6374541d3fea49c6"/>
    <p:sldId xmlns:r="http://schemas.openxmlformats.org/officeDocument/2006/relationships" id="260" r:id="R0b911460d53d4b90"/>
    <p:sldId xmlns:r="http://schemas.openxmlformats.org/officeDocument/2006/relationships" id="261" r:id="Red11adabb81a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e58737ffa4bb5" /><Relationship Type="http://schemas.openxmlformats.org/officeDocument/2006/relationships/slide" Target="/ppt/slides/slide1.xml" Id="R317844b511a24ded" /><Relationship Type="http://schemas.openxmlformats.org/officeDocument/2006/relationships/slide" Target="/ppt/slides/slide2.xml" Id="R2a1a38230d3e408c" /><Relationship Type="http://schemas.openxmlformats.org/officeDocument/2006/relationships/slide" Target="/ppt/slides/slide3.xml" Id="R63ff920e849044f4" /><Relationship Type="http://schemas.openxmlformats.org/officeDocument/2006/relationships/slide" Target="/ppt/slides/slide4.xml" Id="R6374541d3fea49c6" /><Relationship Type="http://schemas.openxmlformats.org/officeDocument/2006/relationships/slide" Target="/ppt/slides/slide5.xml" Id="R0b911460d53d4b90" /><Relationship Type="http://schemas.openxmlformats.org/officeDocument/2006/relationships/slide" Target="/ppt/slides/slide6.xml" Id="Red11adabb81a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7f13ba132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e7e4e07f45d1" /><Relationship Type="http://schemas.openxmlformats.org/officeDocument/2006/relationships/theme" Target="/ppt/slideMasters/theme/theme1.xml" Id="Re385d7045dac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4e7e4e07f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70e47493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80c28fa10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5ead93313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71010d596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62d5854e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7e1fbb69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