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d9f0fb1966c403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e171cc4e974cdc"/>
  </p:sldMasterIdLst>
  <p:sldIdLst>
    <p:sldId xmlns:r="http://schemas.openxmlformats.org/officeDocument/2006/relationships" id="256" r:id="R18c6377166834859"/>
    <p:sldId xmlns:r="http://schemas.openxmlformats.org/officeDocument/2006/relationships" id="257" r:id="Rdcfaa443a2a74eea"/>
    <p:sldId xmlns:r="http://schemas.openxmlformats.org/officeDocument/2006/relationships" id="258" r:id="Rc0c88d2028bc4348"/>
    <p:sldId xmlns:r="http://schemas.openxmlformats.org/officeDocument/2006/relationships" id="259" r:id="R9cbfaf91ca8e4c86"/>
    <p:sldId xmlns:r="http://schemas.openxmlformats.org/officeDocument/2006/relationships" id="260" r:id="R296167cfe88346b5"/>
    <p:sldId xmlns:r="http://schemas.openxmlformats.org/officeDocument/2006/relationships" id="261" r:id="R44ba17c79be24f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e171cc4e974cdc" /><Relationship Type="http://schemas.openxmlformats.org/officeDocument/2006/relationships/slide" Target="/ppt/slides/slide1.xml" Id="R18c6377166834859" /><Relationship Type="http://schemas.openxmlformats.org/officeDocument/2006/relationships/slide" Target="/ppt/slides/slide2.xml" Id="Rdcfaa443a2a74eea" /><Relationship Type="http://schemas.openxmlformats.org/officeDocument/2006/relationships/slide" Target="/ppt/slides/slide3.xml" Id="Rc0c88d2028bc4348" /><Relationship Type="http://schemas.openxmlformats.org/officeDocument/2006/relationships/slide" Target="/ppt/slides/slide4.xml" Id="R9cbfaf91ca8e4c86" /><Relationship Type="http://schemas.openxmlformats.org/officeDocument/2006/relationships/slide" Target="/ppt/slides/slide5.xml" Id="R296167cfe88346b5" /><Relationship Type="http://schemas.openxmlformats.org/officeDocument/2006/relationships/slide" Target="/ppt/slides/slide6.xml" Id="R44ba17c79be24f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e182cc634144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c75623aba34e76" /><Relationship Type="http://schemas.openxmlformats.org/officeDocument/2006/relationships/theme" Target="/ppt/slideMasters/theme/theme1.xml" Id="Re4e406b17b2e4b7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c75623aba34e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70d3f02e1242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aad9f3eb3c44f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3227a489eb44c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0aa53b548d49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bb17e30a5f41c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93e510a1fb4ce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SENTER FOR TRO OG MEDIER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SENTER FOR TRO OG MEDIER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SENTER FOR TRO OG MEDIER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SENTER FOR TRO OG MEDIER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SENTER FOR TRO OG MEDIER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SENTER FOR TRO OG MEDIER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8 235 585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−1 022 143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−933 577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1 583 730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2 717 093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SENTER FOR TRO OG MEDIER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Bergtoras vei 120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4633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31 40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post@troogmedier.no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www.troogmedier.no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971 492 996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SENTER FOR TRO OG MEDIER</a:t>
            </a:r>
          </a:p>
        </p:txBody>
      </p:sp>
    </p:spTree>
  </p:cSld>
  <p:clrMapOvr>
    <a:masterClrMapping xmlns:a="http://schemas.openxmlformats.org/drawingml/2006/main"/>
  </p:clrMapOvr>
</p:sld>
</file>