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df58cc965449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3e7c827bb14063"/>
  </p:sldMasterIdLst>
  <p:sldIdLst>
    <p:sldId xmlns:r="http://schemas.openxmlformats.org/officeDocument/2006/relationships" id="256" r:id="Rc1758226b5524af1"/>
    <p:sldId xmlns:r="http://schemas.openxmlformats.org/officeDocument/2006/relationships" id="257" r:id="R919ff4efd07c4e43"/>
    <p:sldId xmlns:r="http://schemas.openxmlformats.org/officeDocument/2006/relationships" id="258" r:id="R3c526a3d349d4505"/>
    <p:sldId xmlns:r="http://schemas.openxmlformats.org/officeDocument/2006/relationships" id="259" r:id="R15679d5630a94bcc"/>
    <p:sldId xmlns:r="http://schemas.openxmlformats.org/officeDocument/2006/relationships" id="260" r:id="Ra5986337de194f9c"/>
    <p:sldId xmlns:r="http://schemas.openxmlformats.org/officeDocument/2006/relationships" id="261" r:id="R6b2725e82a1a4f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3e7c827bb14063" /><Relationship Type="http://schemas.openxmlformats.org/officeDocument/2006/relationships/slide" Target="/ppt/slides/slide1.xml" Id="Rc1758226b5524af1" /><Relationship Type="http://schemas.openxmlformats.org/officeDocument/2006/relationships/slide" Target="/ppt/slides/slide2.xml" Id="R919ff4efd07c4e43" /><Relationship Type="http://schemas.openxmlformats.org/officeDocument/2006/relationships/slide" Target="/ppt/slides/slide3.xml" Id="R3c526a3d349d4505" /><Relationship Type="http://schemas.openxmlformats.org/officeDocument/2006/relationships/slide" Target="/ppt/slides/slide4.xml" Id="R15679d5630a94bcc" /><Relationship Type="http://schemas.openxmlformats.org/officeDocument/2006/relationships/slide" Target="/ppt/slides/slide5.xml" Id="Ra5986337de194f9c" /><Relationship Type="http://schemas.openxmlformats.org/officeDocument/2006/relationships/slide" Target="/ppt/slides/slide6.xml" Id="R6b2725e82a1a4f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9c6806aee04e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6fefbf8e54e8c" /><Relationship Type="http://schemas.openxmlformats.org/officeDocument/2006/relationships/theme" Target="/ppt/slideMasters/theme/theme1.xml" Id="Rb8b910b5067144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66fefbf8e54e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05a92ac8f48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77ff1141546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302a0e99748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a99677edc40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80a3424f340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f9bf7c7ac4e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DIGNI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DIGNI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24 015 512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5 184 865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18 703 627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Arbins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11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post@digni.no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www.digni.no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971 493 399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