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1b05b159b642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7d9d9ae0a54f4b"/>
  </p:sldMasterIdLst>
  <p:sldIdLst>
    <p:sldId xmlns:r="http://schemas.openxmlformats.org/officeDocument/2006/relationships" id="256" r:id="R7c7f5e4ac5404e9f"/>
    <p:sldId xmlns:r="http://schemas.openxmlformats.org/officeDocument/2006/relationships" id="257" r:id="R2bcacb8511a94f78"/>
    <p:sldId xmlns:r="http://schemas.openxmlformats.org/officeDocument/2006/relationships" id="258" r:id="Ra434379523a04bf5"/>
    <p:sldId xmlns:r="http://schemas.openxmlformats.org/officeDocument/2006/relationships" id="259" r:id="Rbc0e8cc9a9034af3"/>
    <p:sldId xmlns:r="http://schemas.openxmlformats.org/officeDocument/2006/relationships" id="260" r:id="Rf71409d5d1014e5f"/>
    <p:sldId xmlns:r="http://schemas.openxmlformats.org/officeDocument/2006/relationships" id="261" r:id="R9dcb5fa66f0141fb"/>
    <p:sldId xmlns:r="http://schemas.openxmlformats.org/officeDocument/2006/relationships" id="262" r:id="R9b508fc179d8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7d9d9ae0a54f4b" /><Relationship Type="http://schemas.openxmlformats.org/officeDocument/2006/relationships/slide" Target="/ppt/slides/slide1.xml" Id="R7c7f5e4ac5404e9f" /><Relationship Type="http://schemas.openxmlformats.org/officeDocument/2006/relationships/slide" Target="/ppt/slides/slide2.xml" Id="R2bcacb8511a94f78" /><Relationship Type="http://schemas.openxmlformats.org/officeDocument/2006/relationships/slide" Target="/ppt/slides/slide3.xml" Id="Ra434379523a04bf5" /><Relationship Type="http://schemas.openxmlformats.org/officeDocument/2006/relationships/slide" Target="/ppt/slides/slide4.xml" Id="Rbc0e8cc9a9034af3" /><Relationship Type="http://schemas.openxmlformats.org/officeDocument/2006/relationships/slide" Target="/ppt/slides/slide5.xml" Id="Rf71409d5d1014e5f" /><Relationship Type="http://schemas.openxmlformats.org/officeDocument/2006/relationships/slide" Target="/ppt/slides/slide6.xml" Id="R9dcb5fa66f0141fb" /><Relationship Type="http://schemas.openxmlformats.org/officeDocument/2006/relationships/slide" Target="/ppt/slides/slide7.xml" Id="R9b508fc179d8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8548dbab2742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6f95759914de6" /><Relationship Type="http://schemas.openxmlformats.org/officeDocument/2006/relationships/theme" Target="/ppt/slideMasters/theme/theme1.xml" Id="R96739ee22f764a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06f95759914d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163383bf845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daa2bb13645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be4cb46b943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81303970d43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3ce5afbb6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e8835d00941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008c51c0b4e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GAISA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1 266 173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10 584 900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12 753 874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SMEDBERG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78 00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971 506 830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