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a26d7efb8a46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11ce55349d4ac9"/>
  </p:sldMasterIdLst>
  <p:sldIdLst>
    <p:sldId xmlns:r="http://schemas.openxmlformats.org/officeDocument/2006/relationships" id="256" r:id="R9362d94f3fd549a8"/>
    <p:sldId xmlns:r="http://schemas.openxmlformats.org/officeDocument/2006/relationships" id="257" r:id="R6e4b44accc7c4877"/>
    <p:sldId xmlns:r="http://schemas.openxmlformats.org/officeDocument/2006/relationships" id="258" r:id="R69205dd6f62e4b22"/>
    <p:sldId xmlns:r="http://schemas.openxmlformats.org/officeDocument/2006/relationships" id="259" r:id="R47cab7de05774fb4"/>
    <p:sldId xmlns:r="http://schemas.openxmlformats.org/officeDocument/2006/relationships" id="260" r:id="R6747ced3f6c34f5f"/>
    <p:sldId xmlns:r="http://schemas.openxmlformats.org/officeDocument/2006/relationships" id="261" r:id="R90afd64ab4604798"/>
    <p:sldId xmlns:r="http://schemas.openxmlformats.org/officeDocument/2006/relationships" id="262" r:id="R99d19c73672a49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11ce55349d4ac9" /><Relationship Type="http://schemas.openxmlformats.org/officeDocument/2006/relationships/slide" Target="/ppt/slides/slide1.xml" Id="R9362d94f3fd549a8" /><Relationship Type="http://schemas.openxmlformats.org/officeDocument/2006/relationships/slide" Target="/ppt/slides/slide2.xml" Id="R6e4b44accc7c4877" /><Relationship Type="http://schemas.openxmlformats.org/officeDocument/2006/relationships/slide" Target="/ppt/slides/slide3.xml" Id="R69205dd6f62e4b22" /><Relationship Type="http://schemas.openxmlformats.org/officeDocument/2006/relationships/slide" Target="/ppt/slides/slide4.xml" Id="R47cab7de05774fb4" /><Relationship Type="http://schemas.openxmlformats.org/officeDocument/2006/relationships/slide" Target="/ppt/slides/slide5.xml" Id="R6747ced3f6c34f5f" /><Relationship Type="http://schemas.openxmlformats.org/officeDocument/2006/relationships/slide" Target="/ppt/slides/slide6.xml" Id="R90afd64ab4604798" /><Relationship Type="http://schemas.openxmlformats.org/officeDocument/2006/relationships/slide" Target="/ppt/slides/slide7.xml" Id="R99d19c73672a49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d935c83c2d47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c0f2b786f94d14" /><Relationship Type="http://schemas.openxmlformats.org/officeDocument/2006/relationships/theme" Target="/ppt/slideMasters/theme/theme1.xml" Id="R4ea1ce51412249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c0f2b786f94d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d82d3028ec43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8838872bc45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e4be018994c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d9cfa0b5b247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bb42aa76041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2f42fe39de48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3a8d1076842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GAISA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GAISA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GAISA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GAISA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GAISA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GAISA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26 841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1 266 173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10 584 900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12 753 874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GAISA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SMEDBERG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GAISA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Drammensvei 290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1383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78 00 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971 506 830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GAISA AS</a:t>
            </a:r>
          </a:p>
        </p:txBody>
      </p:sp>
    </p:spTree>
  </p:cSld>
  <p:clrMapOvr>
    <a:masterClrMapping xmlns:a="http://schemas.openxmlformats.org/drawingml/2006/main"/>
  </p:clrMapOvr>
</p:sld>
</file>