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d544b7a2b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79fa9b916450b"/>
  </p:sldMasterIdLst>
  <p:sldIdLst>
    <p:sldId xmlns:r="http://schemas.openxmlformats.org/officeDocument/2006/relationships" id="256" r:id="R7fd2354116d94647"/>
    <p:sldId xmlns:r="http://schemas.openxmlformats.org/officeDocument/2006/relationships" id="257" r:id="R3c8b3f5671cc4cbc"/>
    <p:sldId xmlns:r="http://schemas.openxmlformats.org/officeDocument/2006/relationships" id="258" r:id="Rb976590f012a4023"/>
    <p:sldId xmlns:r="http://schemas.openxmlformats.org/officeDocument/2006/relationships" id="259" r:id="R6af52e956ee4425a"/>
    <p:sldId xmlns:r="http://schemas.openxmlformats.org/officeDocument/2006/relationships" id="260" r:id="Rf35ba8b7582b4777"/>
    <p:sldId xmlns:r="http://schemas.openxmlformats.org/officeDocument/2006/relationships" id="261" r:id="R1a42a784fed3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79fa9b916450b" /><Relationship Type="http://schemas.openxmlformats.org/officeDocument/2006/relationships/slide" Target="/ppt/slides/slide1.xml" Id="R7fd2354116d94647" /><Relationship Type="http://schemas.openxmlformats.org/officeDocument/2006/relationships/slide" Target="/ppt/slides/slide2.xml" Id="R3c8b3f5671cc4cbc" /><Relationship Type="http://schemas.openxmlformats.org/officeDocument/2006/relationships/slide" Target="/ppt/slides/slide3.xml" Id="Rb976590f012a4023" /><Relationship Type="http://schemas.openxmlformats.org/officeDocument/2006/relationships/slide" Target="/ppt/slides/slide4.xml" Id="R6af52e956ee4425a" /><Relationship Type="http://schemas.openxmlformats.org/officeDocument/2006/relationships/slide" Target="/ppt/slides/slide5.xml" Id="Rf35ba8b7582b4777" /><Relationship Type="http://schemas.openxmlformats.org/officeDocument/2006/relationships/slide" Target="/ppt/slides/slide6.xml" Id="R1a42a784fed3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6d851a3f5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48a06a9994912" /><Relationship Type="http://schemas.openxmlformats.org/officeDocument/2006/relationships/theme" Target="/ppt/slideMasters/theme/theme1.xml" Id="R599d7721d207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48a06a999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8ee099e6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263d7e864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05b9e92b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2e5c54048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e4426dcc8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49e4f1cdc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