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c6f376b76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8095f4fec4f2a"/>
  </p:sldMasterIdLst>
  <p:sldIdLst>
    <p:sldId xmlns:r="http://schemas.openxmlformats.org/officeDocument/2006/relationships" id="256" r:id="Rd97ca6203ee446c6"/>
    <p:sldId xmlns:r="http://schemas.openxmlformats.org/officeDocument/2006/relationships" id="257" r:id="R8686d07d019841c8"/>
    <p:sldId xmlns:r="http://schemas.openxmlformats.org/officeDocument/2006/relationships" id="258" r:id="R1a4f5da3f96843e5"/>
    <p:sldId xmlns:r="http://schemas.openxmlformats.org/officeDocument/2006/relationships" id="259" r:id="Rf5e12e92642b42b2"/>
    <p:sldId xmlns:r="http://schemas.openxmlformats.org/officeDocument/2006/relationships" id="260" r:id="R21f2df1a9c08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8095f4fec4f2a" /><Relationship Type="http://schemas.openxmlformats.org/officeDocument/2006/relationships/slide" Target="/ppt/slides/slide1.xml" Id="Rd97ca6203ee446c6" /><Relationship Type="http://schemas.openxmlformats.org/officeDocument/2006/relationships/slide" Target="/ppt/slides/slide2.xml" Id="R8686d07d019841c8" /><Relationship Type="http://schemas.openxmlformats.org/officeDocument/2006/relationships/slide" Target="/ppt/slides/slide3.xml" Id="R1a4f5da3f96843e5" /><Relationship Type="http://schemas.openxmlformats.org/officeDocument/2006/relationships/slide" Target="/ppt/slides/slide4.xml" Id="Rf5e12e92642b42b2" /><Relationship Type="http://schemas.openxmlformats.org/officeDocument/2006/relationships/slide" Target="/ppt/slides/slide5.xml" Id="R21f2df1a9c08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cedea6a17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d4b7d5af54295" /><Relationship Type="http://schemas.openxmlformats.org/officeDocument/2006/relationships/theme" Target="/ppt/slideMasters/theme/theme1.xml" Id="R5d438a58dc5541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d4b7d5af5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9dee0ac8945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bd7934f04a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9b166bc7b4e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ab748b743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c993fb4b7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FOLKETRYGDFONDET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folketrygdfondet@ftf.no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