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a2ed95faf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acc93e4eff40c5"/>
  </p:sldMasterIdLst>
  <p:sldIdLst>
    <p:sldId xmlns:r="http://schemas.openxmlformats.org/officeDocument/2006/relationships" id="256" r:id="Rb47b2e1bfbab41b5"/>
    <p:sldId xmlns:r="http://schemas.openxmlformats.org/officeDocument/2006/relationships" id="257" r:id="R9796ded704434bda"/>
    <p:sldId xmlns:r="http://schemas.openxmlformats.org/officeDocument/2006/relationships" id="258" r:id="R36ae72dd4a3f476e"/>
    <p:sldId xmlns:r="http://schemas.openxmlformats.org/officeDocument/2006/relationships" id="259" r:id="Rc9213a7badd64b51"/>
    <p:sldId xmlns:r="http://schemas.openxmlformats.org/officeDocument/2006/relationships" id="260" r:id="R281ce2e56fb6432f"/>
    <p:sldId xmlns:r="http://schemas.openxmlformats.org/officeDocument/2006/relationships" id="261" r:id="R4c6efc613ddb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cc93e4eff40c5" /><Relationship Type="http://schemas.openxmlformats.org/officeDocument/2006/relationships/slide" Target="/ppt/slides/slide1.xml" Id="Rb47b2e1bfbab41b5" /><Relationship Type="http://schemas.openxmlformats.org/officeDocument/2006/relationships/slide" Target="/ppt/slides/slide2.xml" Id="R9796ded704434bda" /><Relationship Type="http://schemas.openxmlformats.org/officeDocument/2006/relationships/slide" Target="/ppt/slides/slide3.xml" Id="R36ae72dd4a3f476e" /><Relationship Type="http://schemas.openxmlformats.org/officeDocument/2006/relationships/slide" Target="/ppt/slides/slide4.xml" Id="Rc9213a7badd64b51" /><Relationship Type="http://schemas.openxmlformats.org/officeDocument/2006/relationships/slide" Target="/ppt/slides/slide5.xml" Id="R281ce2e56fb6432f" /><Relationship Type="http://schemas.openxmlformats.org/officeDocument/2006/relationships/slide" Target="/ppt/slides/slide6.xml" Id="R4c6efc613ddb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6cadd6fe9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b4834cd784299" /><Relationship Type="http://schemas.openxmlformats.org/officeDocument/2006/relationships/theme" Target="/ppt/slideMasters/theme/theme1.xml" Id="Rf52e2af444eb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b4834cd78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a5d1946a2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8ea56677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f5dacaef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2903464a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c1a8d824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8f6350e3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