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651c4101d44a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bf925d28df4a5a"/>
  </p:sldMasterIdLst>
  <p:sldIdLst>
    <p:sldId xmlns:r="http://schemas.openxmlformats.org/officeDocument/2006/relationships" id="256" r:id="R001d49c889194ca5"/>
    <p:sldId xmlns:r="http://schemas.openxmlformats.org/officeDocument/2006/relationships" id="257" r:id="Rd6a42e57ec604301"/>
    <p:sldId xmlns:r="http://schemas.openxmlformats.org/officeDocument/2006/relationships" id="258" r:id="R4fc8586b05b74c8c"/>
    <p:sldId xmlns:r="http://schemas.openxmlformats.org/officeDocument/2006/relationships" id="259" r:id="R4646f3c232aa43e9"/>
    <p:sldId xmlns:r="http://schemas.openxmlformats.org/officeDocument/2006/relationships" id="260" r:id="R48c513675ddc466a"/>
    <p:sldId xmlns:r="http://schemas.openxmlformats.org/officeDocument/2006/relationships" id="261" r:id="Rd77a7f1c6b4247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bf925d28df4a5a" /><Relationship Type="http://schemas.openxmlformats.org/officeDocument/2006/relationships/slide" Target="/ppt/slides/slide1.xml" Id="R001d49c889194ca5" /><Relationship Type="http://schemas.openxmlformats.org/officeDocument/2006/relationships/slide" Target="/ppt/slides/slide2.xml" Id="Rd6a42e57ec604301" /><Relationship Type="http://schemas.openxmlformats.org/officeDocument/2006/relationships/slide" Target="/ppt/slides/slide3.xml" Id="R4fc8586b05b74c8c" /><Relationship Type="http://schemas.openxmlformats.org/officeDocument/2006/relationships/slide" Target="/ppt/slides/slide4.xml" Id="R4646f3c232aa43e9" /><Relationship Type="http://schemas.openxmlformats.org/officeDocument/2006/relationships/slide" Target="/ppt/slides/slide5.xml" Id="R48c513675ddc466a" /><Relationship Type="http://schemas.openxmlformats.org/officeDocument/2006/relationships/slide" Target="/ppt/slides/slide6.xml" Id="Rd77a7f1c6b4247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ba0b9e142d4d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66a08dcfa4260" /><Relationship Type="http://schemas.openxmlformats.org/officeDocument/2006/relationships/theme" Target="/ppt/slideMasters/theme/theme1.xml" Id="Ref753031fa7847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e66a08dcfa42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4861d4ca5044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c0d24867654a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31737efc0b4f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a5a448a6b4f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5db0b995848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7ef15807dd40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DIAKONHJEMMET STIFTELSE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DIAKONHJEMMET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DIAKONHJEMMET STIFTELSE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DIAKONHJEMMET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DIAKONHJEMMET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DIAKONHJEMMET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217 827 223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39 152 303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−758 673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427 486 205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2 612 120 375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DIAKONHJEMMET STIFTELSE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Hartvig Halvorsens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45 17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stiftelsen@diakonhjemmet.no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www.diakonhjemmet.no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971 529 652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DIAKONHJEMMET STIFTELSE</a:t>
            </a:r>
          </a:p>
        </p:txBody>
      </p:sp>
    </p:spTree>
  </p:cSld>
  <p:clrMapOvr>
    <a:masterClrMapping xmlns:a="http://schemas.openxmlformats.org/drawingml/2006/main"/>
  </p:clrMapOvr>
</p:sld>
</file>