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75cf85ba3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b9b29d96e4116"/>
  </p:sldMasterIdLst>
  <p:sldIdLst>
    <p:sldId xmlns:r="http://schemas.openxmlformats.org/officeDocument/2006/relationships" id="256" r:id="R3a501709f2c641ba"/>
    <p:sldId xmlns:r="http://schemas.openxmlformats.org/officeDocument/2006/relationships" id="257" r:id="Rdf0204cf1d104d45"/>
    <p:sldId xmlns:r="http://schemas.openxmlformats.org/officeDocument/2006/relationships" id="258" r:id="R221f928daca64b17"/>
    <p:sldId xmlns:r="http://schemas.openxmlformats.org/officeDocument/2006/relationships" id="259" r:id="Rc634132361734651"/>
    <p:sldId xmlns:r="http://schemas.openxmlformats.org/officeDocument/2006/relationships" id="260" r:id="R16028e0f85c1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9b29d96e4116" /><Relationship Type="http://schemas.openxmlformats.org/officeDocument/2006/relationships/slide" Target="/ppt/slides/slide1.xml" Id="R3a501709f2c641ba" /><Relationship Type="http://schemas.openxmlformats.org/officeDocument/2006/relationships/slide" Target="/ppt/slides/slide2.xml" Id="Rdf0204cf1d104d45" /><Relationship Type="http://schemas.openxmlformats.org/officeDocument/2006/relationships/slide" Target="/ppt/slides/slide3.xml" Id="R221f928daca64b17" /><Relationship Type="http://schemas.openxmlformats.org/officeDocument/2006/relationships/slide" Target="/ppt/slides/slide4.xml" Id="Rc634132361734651" /><Relationship Type="http://schemas.openxmlformats.org/officeDocument/2006/relationships/slide" Target="/ppt/slides/slide5.xml" Id="R16028e0f85c1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40ceb13d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01fd867e4f03" /><Relationship Type="http://schemas.openxmlformats.org/officeDocument/2006/relationships/theme" Target="/ppt/slideMasters/theme/theme1.xml" Id="Rc23b2ea98c7b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201fd867e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2a0da314c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07dc5b24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bd3563596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de0c4562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20b7aabfe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