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80e5d6905bc4a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69f0a9a6fd4082"/>
  </p:sldMasterIdLst>
  <p:sldIdLst>
    <p:sldId xmlns:r="http://schemas.openxmlformats.org/officeDocument/2006/relationships" id="256" r:id="R17762ff790bb4d1f"/>
    <p:sldId xmlns:r="http://schemas.openxmlformats.org/officeDocument/2006/relationships" id="257" r:id="R67d5d4715c9e4c11"/>
    <p:sldId xmlns:r="http://schemas.openxmlformats.org/officeDocument/2006/relationships" id="258" r:id="R2377e9384c814aa3"/>
    <p:sldId xmlns:r="http://schemas.openxmlformats.org/officeDocument/2006/relationships" id="259" r:id="R11fdb808d40d49b9"/>
    <p:sldId xmlns:r="http://schemas.openxmlformats.org/officeDocument/2006/relationships" id="260" r:id="R04b1999e8c4b400a"/>
    <p:sldId xmlns:r="http://schemas.openxmlformats.org/officeDocument/2006/relationships" id="261" r:id="R6015813f98bc4a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69f0a9a6fd4082" /><Relationship Type="http://schemas.openxmlformats.org/officeDocument/2006/relationships/slide" Target="/ppt/slides/slide1.xml" Id="R17762ff790bb4d1f" /><Relationship Type="http://schemas.openxmlformats.org/officeDocument/2006/relationships/slide" Target="/ppt/slides/slide2.xml" Id="R67d5d4715c9e4c11" /><Relationship Type="http://schemas.openxmlformats.org/officeDocument/2006/relationships/slide" Target="/ppt/slides/slide3.xml" Id="R2377e9384c814aa3" /><Relationship Type="http://schemas.openxmlformats.org/officeDocument/2006/relationships/slide" Target="/ppt/slides/slide4.xml" Id="R11fdb808d40d49b9" /><Relationship Type="http://schemas.openxmlformats.org/officeDocument/2006/relationships/slide" Target="/ppt/slides/slide5.xml" Id="R04b1999e8c4b400a" /><Relationship Type="http://schemas.openxmlformats.org/officeDocument/2006/relationships/slide" Target="/ppt/slides/slide6.xml" Id="R6015813f98bc4a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cb7cea3ebd40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51420b9e1a427a" /><Relationship Type="http://schemas.openxmlformats.org/officeDocument/2006/relationships/theme" Target="/ppt/slideMasters/theme/theme1.xml" Id="R8ce96f550c424f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51420b9e1a42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9ce941d83a4ad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18a78aaa6b43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5e04aede6840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6d952f01834f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7ca05a410440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09b0c0934347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DRONNING MAUDS MINNE HØGSKOLE FOR BARNEHAGELÆRERUTDANNING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 MAUDS MINNE HØGSKOLE FOR BARNEHAGELÆRERUTDANNING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MAUDS MINNE HØGSKOLE FOR BARNEHAGELÆRERUTDANNING STI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 MAUDS MINNE HØGSKOLE FOR BARNEHAGELÆRERUTDANNING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 MAUDS MINNE HØGSKOLE FOR BARNEHAGELÆRERUTDANNING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 MAUDS MINNE HØGSKOLE FOR BARNEHAGELÆRERUTDANNING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205 071 305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−3 755 717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−132 267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74 607 425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152 250 361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 MAUDS MINNE HØGSKOLE FOR BARNEHAGELÆRERUTDANNING STI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Thrond Nergaards veg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7044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80 52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post@dmmh.no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971 574 747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DRONNING MAUDS MINNE HØGSKOLE FOR BARNEHAGELÆRERUTDANNING STI</a:t>
            </a:r>
          </a:p>
        </p:txBody>
      </p:sp>
    </p:spTree>
  </p:cSld>
  <p:clrMapOvr>
    <a:masterClrMapping xmlns:a="http://schemas.openxmlformats.org/drawingml/2006/main"/>
  </p:clrMapOvr>
</p:sld>
</file>