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07115f1a624a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3594023f2c4dc8"/>
  </p:sldMasterIdLst>
  <p:sldIdLst>
    <p:sldId xmlns:r="http://schemas.openxmlformats.org/officeDocument/2006/relationships" id="256" r:id="R09d885268a8446a7"/>
    <p:sldId xmlns:r="http://schemas.openxmlformats.org/officeDocument/2006/relationships" id="257" r:id="R6314783ad5c249b4"/>
    <p:sldId xmlns:r="http://schemas.openxmlformats.org/officeDocument/2006/relationships" id="258" r:id="Rd401cc007c374c23"/>
    <p:sldId xmlns:r="http://schemas.openxmlformats.org/officeDocument/2006/relationships" id="259" r:id="R5ad797abe4e04a6b"/>
    <p:sldId xmlns:r="http://schemas.openxmlformats.org/officeDocument/2006/relationships" id="260" r:id="Rb8fbf92a76174051"/>
    <p:sldId xmlns:r="http://schemas.openxmlformats.org/officeDocument/2006/relationships" id="261" r:id="Rb63178a2485c4f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3594023f2c4dc8" /><Relationship Type="http://schemas.openxmlformats.org/officeDocument/2006/relationships/slide" Target="/ppt/slides/slide1.xml" Id="R09d885268a8446a7" /><Relationship Type="http://schemas.openxmlformats.org/officeDocument/2006/relationships/slide" Target="/ppt/slides/slide2.xml" Id="R6314783ad5c249b4" /><Relationship Type="http://schemas.openxmlformats.org/officeDocument/2006/relationships/slide" Target="/ppt/slides/slide3.xml" Id="Rd401cc007c374c23" /><Relationship Type="http://schemas.openxmlformats.org/officeDocument/2006/relationships/slide" Target="/ppt/slides/slide4.xml" Id="R5ad797abe4e04a6b" /><Relationship Type="http://schemas.openxmlformats.org/officeDocument/2006/relationships/slide" Target="/ppt/slides/slide5.xml" Id="Rb8fbf92a76174051" /><Relationship Type="http://schemas.openxmlformats.org/officeDocument/2006/relationships/slide" Target="/ppt/slides/slide6.xml" Id="Rb63178a2485c4f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e09d7ef45e4f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91a3addfa44875" /><Relationship Type="http://schemas.openxmlformats.org/officeDocument/2006/relationships/theme" Target="/ppt/slideMasters/theme/theme1.xml" Id="R1724e960cdc545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91a3addfa448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04a03e5c846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6ac1a08694e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9f2c0a761b40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04e1eb75b24c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4ffb3bda74c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a220c121f48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ODYSSY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ODYSSY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ODYSSY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ODYSSY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ODYSSY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ODYSSY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971 583 460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ODYSSY AS</a:t>
            </a:r>
          </a:p>
        </p:txBody>
      </p:sp>
    </p:spTree>
  </p:cSld>
  <p:clrMapOvr>
    <a:masterClrMapping xmlns:a="http://schemas.openxmlformats.org/drawingml/2006/main"/>
  </p:clrMapOvr>
</p:sld>
</file>