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0f95547de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2d675d455a47b4"/>
  </p:sldMasterIdLst>
  <p:sldIdLst>
    <p:sldId xmlns:r="http://schemas.openxmlformats.org/officeDocument/2006/relationships" id="256" r:id="Rde8ed4308f3d41cc"/>
    <p:sldId xmlns:r="http://schemas.openxmlformats.org/officeDocument/2006/relationships" id="257" r:id="R3b64d13f20474ad5"/>
    <p:sldId xmlns:r="http://schemas.openxmlformats.org/officeDocument/2006/relationships" id="258" r:id="Rb64477373d414b1b"/>
    <p:sldId xmlns:r="http://schemas.openxmlformats.org/officeDocument/2006/relationships" id="259" r:id="R074c37a8e75f4f84"/>
    <p:sldId xmlns:r="http://schemas.openxmlformats.org/officeDocument/2006/relationships" id="260" r:id="Rac04fc821af64e02"/>
    <p:sldId xmlns:r="http://schemas.openxmlformats.org/officeDocument/2006/relationships" id="261" r:id="R78b5322f7ca74922"/>
    <p:sldId xmlns:r="http://schemas.openxmlformats.org/officeDocument/2006/relationships" id="262" r:id="R74e9596b3179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d675d455a47b4" /><Relationship Type="http://schemas.openxmlformats.org/officeDocument/2006/relationships/slide" Target="/ppt/slides/slide1.xml" Id="Rde8ed4308f3d41cc" /><Relationship Type="http://schemas.openxmlformats.org/officeDocument/2006/relationships/slide" Target="/ppt/slides/slide2.xml" Id="R3b64d13f20474ad5" /><Relationship Type="http://schemas.openxmlformats.org/officeDocument/2006/relationships/slide" Target="/ppt/slides/slide3.xml" Id="Rb64477373d414b1b" /><Relationship Type="http://schemas.openxmlformats.org/officeDocument/2006/relationships/slide" Target="/ppt/slides/slide4.xml" Id="R074c37a8e75f4f84" /><Relationship Type="http://schemas.openxmlformats.org/officeDocument/2006/relationships/slide" Target="/ppt/slides/slide5.xml" Id="Rac04fc821af64e02" /><Relationship Type="http://schemas.openxmlformats.org/officeDocument/2006/relationships/slide" Target="/ppt/slides/slide6.xml" Id="R78b5322f7ca74922" /><Relationship Type="http://schemas.openxmlformats.org/officeDocument/2006/relationships/slide" Target="/ppt/slides/slide7.xml" Id="R74e9596b3179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222ba5008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47ce3372447e9" /><Relationship Type="http://schemas.openxmlformats.org/officeDocument/2006/relationships/theme" Target="/ppt/slideMasters/theme/theme1.xml" Id="R707de2733f5a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47ce33724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9b814326e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c065dc45a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d1907b15c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d79580b82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168bfc3f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f13aa616543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8f2faba4f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ODYSSY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ODYSSY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10 802 750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10 092 236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9 831 403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165 650 375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JULIE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ARILD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HALFDAN THOMAS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JULIE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