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2d133b0b6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33f912a1b4fa6"/>
  </p:sldMasterIdLst>
  <p:sldIdLst>
    <p:sldId xmlns:r="http://schemas.openxmlformats.org/officeDocument/2006/relationships" id="256" r:id="Rbcd9c067ff2e404a"/>
    <p:sldId xmlns:r="http://schemas.openxmlformats.org/officeDocument/2006/relationships" id="257" r:id="R3d776a2906ea4550"/>
    <p:sldId xmlns:r="http://schemas.openxmlformats.org/officeDocument/2006/relationships" id="258" r:id="Rbb54c86828124855"/>
    <p:sldId xmlns:r="http://schemas.openxmlformats.org/officeDocument/2006/relationships" id="259" r:id="R084a22178dbf4f8a"/>
    <p:sldId xmlns:r="http://schemas.openxmlformats.org/officeDocument/2006/relationships" id="260" r:id="Rcc97dff8b5e9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33f912a1b4fa6" /><Relationship Type="http://schemas.openxmlformats.org/officeDocument/2006/relationships/slide" Target="/ppt/slides/slide1.xml" Id="Rbcd9c067ff2e404a" /><Relationship Type="http://schemas.openxmlformats.org/officeDocument/2006/relationships/slide" Target="/ppt/slides/slide2.xml" Id="R3d776a2906ea4550" /><Relationship Type="http://schemas.openxmlformats.org/officeDocument/2006/relationships/slide" Target="/ppt/slides/slide3.xml" Id="Rbb54c86828124855" /><Relationship Type="http://schemas.openxmlformats.org/officeDocument/2006/relationships/slide" Target="/ppt/slides/slide4.xml" Id="R084a22178dbf4f8a" /><Relationship Type="http://schemas.openxmlformats.org/officeDocument/2006/relationships/slide" Target="/ppt/slides/slide5.xml" Id="Rcc97dff8b5e9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a9c81ca4d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4d5e19d6d4223" /><Relationship Type="http://schemas.openxmlformats.org/officeDocument/2006/relationships/theme" Target="/ppt/slideMasters/theme/theme1.xml" Id="R1fd38e377d37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4d5e19d6d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c3f7e488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4af619fde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8b82aa6cc49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5510151b5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30d1abf0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