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94d2f95cb44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5a0c8f73614d6d"/>
  </p:sldMasterIdLst>
  <p:sldIdLst>
    <p:sldId xmlns:r="http://schemas.openxmlformats.org/officeDocument/2006/relationships" id="256" r:id="R587a812384e043c3"/>
    <p:sldId xmlns:r="http://schemas.openxmlformats.org/officeDocument/2006/relationships" id="257" r:id="Rd4ac8c9f4a564319"/>
    <p:sldId xmlns:r="http://schemas.openxmlformats.org/officeDocument/2006/relationships" id="258" r:id="R96fb050525c940d1"/>
    <p:sldId xmlns:r="http://schemas.openxmlformats.org/officeDocument/2006/relationships" id="259" r:id="Re6248ab177934425"/>
    <p:sldId xmlns:r="http://schemas.openxmlformats.org/officeDocument/2006/relationships" id="260" r:id="R5f55eb99fc6e4146"/>
    <p:sldId xmlns:r="http://schemas.openxmlformats.org/officeDocument/2006/relationships" id="261" r:id="R108e2695dd6b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a0c8f73614d6d" /><Relationship Type="http://schemas.openxmlformats.org/officeDocument/2006/relationships/slide" Target="/ppt/slides/slide1.xml" Id="R587a812384e043c3" /><Relationship Type="http://schemas.openxmlformats.org/officeDocument/2006/relationships/slide" Target="/ppt/slides/slide2.xml" Id="Rd4ac8c9f4a564319" /><Relationship Type="http://schemas.openxmlformats.org/officeDocument/2006/relationships/slide" Target="/ppt/slides/slide3.xml" Id="R96fb050525c940d1" /><Relationship Type="http://schemas.openxmlformats.org/officeDocument/2006/relationships/slide" Target="/ppt/slides/slide4.xml" Id="Re6248ab177934425" /><Relationship Type="http://schemas.openxmlformats.org/officeDocument/2006/relationships/slide" Target="/ppt/slides/slide5.xml" Id="R5f55eb99fc6e4146" /><Relationship Type="http://schemas.openxmlformats.org/officeDocument/2006/relationships/slide" Target="/ppt/slides/slide6.xml" Id="R108e2695dd6b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dc162c89e45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8b0bc267041b0" /><Relationship Type="http://schemas.openxmlformats.org/officeDocument/2006/relationships/theme" Target="/ppt/slideMasters/theme/theme1.xml" Id="R0cb9d8705699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8b0bc2670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2fb8f2e8847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1b439b69e44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612b6a309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5a1d1607748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8841886f14d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dbf8a1b494b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REVISJONSSELSKAPET MAGNE VOLDEN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Magne Volden, Lykkmarka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7081 Sjetnemarka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972 410 020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