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494217bc1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7d2b9f9e344e5"/>
  </p:sldMasterIdLst>
  <p:sldIdLst>
    <p:sldId xmlns:r="http://schemas.openxmlformats.org/officeDocument/2006/relationships" id="256" r:id="R676087f98ab44cc7"/>
    <p:sldId xmlns:r="http://schemas.openxmlformats.org/officeDocument/2006/relationships" id="257" r:id="Rf6f463e0d747429f"/>
    <p:sldId xmlns:r="http://schemas.openxmlformats.org/officeDocument/2006/relationships" id="258" r:id="R384b21c0a2604e41"/>
    <p:sldId xmlns:r="http://schemas.openxmlformats.org/officeDocument/2006/relationships" id="259" r:id="R4d70265d2b0c41b7"/>
    <p:sldId xmlns:r="http://schemas.openxmlformats.org/officeDocument/2006/relationships" id="260" r:id="R8fa6f8ba419342a6"/>
    <p:sldId xmlns:r="http://schemas.openxmlformats.org/officeDocument/2006/relationships" id="261" r:id="Ra1a40840266f4d6d"/>
    <p:sldId xmlns:r="http://schemas.openxmlformats.org/officeDocument/2006/relationships" id="262" r:id="R30c2535ce485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7d2b9f9e344e5" /><Relationship Type="http://schemas.openxmlformats.org/officeDocument/2006/relationships/slide" Target="/ppt/slides/slide1.xml" Id="R676087f98ab44cc7" /><Relationship Type="http://schemas.openxmlformats.org/officeDocument/2006/relationships/slide" Target="/ppt/slides/slide2.xml" Id="Rf6f463e0d747429f" /><Relationship Type="http://schemas.openxmlformats.org/officeDocument/2006/relationships/slide" Target="/ppt/slides/slide3.xml" Id="R384b21c0a2604e41" /><Relationship Type="http://schemas.openxmlformats.org/officeDocument/2006/relationships/slide" Target="/ppt/slides/slide4.xml" Id="R4d70265d2b0c41b7" /><Relationship Type="http://schemas.openxmlformats.org/officeDocument/2006/relationships/slide" Target="/ppt/slides/slide5.xml" Id="R8fa6f8ba419342a6" /><Relationship Type="http://schemas.openxmlformats.org/officeDocument/2006/relationships/slide" Target="/ppt/slides/slide6.xml" Id="Ra1a40840266f4d6d" /><Relationship Type="http://schemas.openxmlformats.org/officeDocument/2006/relationships/slide" Target="/ppt/slides/slide7.xml" Id="R30c2535ce485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634ed9ef1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4906f79d460c" /><Relationship Type="http://schemas.openxmlformats.org/officeDocument/2006/relationships/theme" Target="/ppt/slideMasters/theme/theme1.xml" Id="Rf6ecb09aea2e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a4906f79d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ce35516a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71f2c327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9936ac0f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c51588fd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2781bdf1d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7416586a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e94fce28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